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8" r:id="rId2"/>
    <p:sldId id="344" r:id="rId3"/>
    <p:sldId id="332" r:id="rId4"/>
    <p:sldId id="343" r:id="rId5"/>
    <p:sldId id="349" r:id="rId6"/>
    <p:sldId id="350" r:id="rId7"/>
    <p:sldId id="299" r:id="rId8"/>
    <p:sldId id="305" r:id="rId9"/>
    <p:sldId id="338" r:id="rId10"/>
    <p:sldId id="339" r:id="rId11"/>
    <p:sldId id="340" r:id="rId12"/>
    <p:sldId id="345" r:id="rId13"/>
    <p:sldId id="311" r:id="rId14"/>
    <p:sldId id="341" r:id="rId15"/>
    <p:sldId id="351" r:id="rId16"/>
    <p:sldId id="335" r:id="rId17"/>
  </p:sldIdLst>
  <p:sldSz cx="6858000" cy="9144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A0F6585-FC5A-A24A-92A7-22FB31F11608}">
          <p14:sldIdLst>
            <p14:sldId id="348"/>
            <p14:sldId id="344"/>
            <p14:sldId id="332"/>
            <p14:sldId id="343"/>
            <p14:sldId id="349"/>
            <p14:sldId id="350"/>
            <p14:sldId id="299"/>
            <p14:sldId id="305"/>
            <p14:sldId id="338"/>
            <p14:sldId id="339"/>
            <p14:sldId id="340"/>
            <p14:sldId id="345"/>
            <p14:sldId id="311"/>
            <p14:sldId id="341"/>
            <p14:sldId id="351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01"/>
    <a:srgbClr val="F023E9"/>
    <a:srgbClr val="5E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735" autoAdjust="0"/>
  </p:normalViewPr>
  <p:slideViewPr>
    <p:cSldViewPr snapToGrid="0" snapToObjects="1">
      <p:cViewPr varScale="1">
        <p:scale>
          <a:sx n="58" d="100"/>
          <a:sy n="58" d="100"/>
        </p:scale>
        <p:origin x="258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odie LABACHE" userId="b81be28e1e3a3396" providerId="LiveId" clId="{C318BC65-5730-441C-BB7A-872ED7D4528E}"/>
    <pc:docChg chg="addSld delSld modSld sldOrd modSection">
      <pc:chgData name="Elodie LABACHE" userId="b81be28e1e3a3396" providerId="LiveId" clId="{C318BC65-5730-441C-BB7A-872ED7D4528E}" dt="2021-04-27T12:09:14.768" v="104" actId="47"/>
      <pc:docMkLst>
        <pc:docMk/>
      </pc:docMkLst>
      <pc:sldChg chg="modSp del mod">
        <pc:chgData name="Elodie LABACHE" userId="b81be28e1e3a3396" providerId="LiveId" clId="{C318BC65-5730-441C-BB7A-872ED7D4528E}" dt="2021-04-27T12:06:12.720" v="21" actId="47"/>
        <pc:sldMkLst>
          <pc:docMk/>
          <pc:sldMk cId="3091161691" sldId="287"/>
        </pc:sldMkLst>
        <pc:spChg chg="mod">
          <ac:chgData name="Elodie LABACHE" userId="b81be28e1e3a3396" providerId="LiveId" clId="{C318BC65-5730-441C-BB7A-872ED7D4528E}" dt="2021-04-27T12:06:02.364" v="15" actId="20577"/>
          <ac:spMkLst>
            <pc:docMk/>
            <pc:sldMk cId="3091161691" sldId="287"/>
            <ac:spMk id="3" creationId="{00000000-0000-0000-0000-000000000000}"/>
          </ac:spMkLst>
        </pc:spChg>
      </pc:sldChg>
      <pc:sldChg chg="modSp mod">
        <pc:chgData name="Elodie LABACHE" userId="b81be28e1e3a3396" providerId="LiveId" clId="{C318BC65-5730-441C-BB7A-872ED7D4528E}" dt="2021-04-27T12:07:14.025" v="60" actId="20577"/>
        <pc:sldMkLst>
          <pc:docMk/>
          <pc:sldMk cId="2246156335" sldId="299"/>
        </pc:sldMkLst>
        <pc:spChg chg="mod">
          <ac:chgData name="Elodie LABACHE" userId="b81be28e1e3a3396" providerId="LiveId" clId="{C318BC65-5730-441C-BB7A-872ED7D4528E}" dt="2021-04-27T12:07:14.025" v="60" actId="20577"/>
          <ac:spMkLst>
            <pc:docMk/>
            <pc:sldMk cId="2246156335" sldId="299"/>
            <ac:spMk id="3" creationId="{00000000-0000-0000-0000-000000000000}"/>
          </ac:spMkLst>
        </pc:spChg>
      </pc:sldChg>
      <pc:sldChg chg="modSp mod">
        <pc:chgData name="Elodie LABACHE" userId="b81be28e1e3a3396" providerId="LiveId" clId="{C318BC65-5730-441C-BB7A-872ED7D4528E}" dt="2021-04-27T12:07:24.703" v="62" actId="20577"/>
        <pc:sldMkLst>
          <pc:docMk/>
          <pc:sldMk cId="2884703749" sldId="305"/>
        </pc:sldMkLst>
        <pc:spChg chg="mod">
          <ac:chgData name="Elodie LABACHE" userId="b81be28e1e3a3396" providerId="LiveId" clId="{C318BC65-5730-441C-BB7A-872ED7D4528E}" dt="2021-04-27T12:07:24.703" v="62" actId="20577"/>
          <ac:spMkLst>
            <pc:docMk/>
            <pc:sldMk cId="2884703749" sldId="305"/>
            <ac:spMk id="4" creationId="{00000000-0000-0000-0000-000000000000}"/>
          </ac:spMkLst>
        </pc:spChg>
      </pc:sldChg>
      <pc:sldChg chg="modSp mod">
        <pc:chgData name="Elodie LABACHE" userId="b81be28e1e3a3396" providerId="LiveId" clId="{C318BC65-5730-441C-BB7A-872ED7D4528E}" dt="2021-04-27T12:06:21.276" v="23" actId="20577"/>
        <pc:sldMkLst>
          <pc:docMk/>
          <pc:sldMk cId="3834776106" sldId="332"/>
        </pc:sldMkLst>
        <pc:spChg chg="mod">
          <ac:chgData name="Elodie LABACHE" userId="b81be28e1e3a3396" providerId="LiveId" clId="{C318BC65-5730-441C-BB7A-872ED7D4528E}" dt="2021-04-27T12:06:21.276" v="23" actId="20577"/>
          <ac:spMkLst>
            <pc:docMk/>
            <pc:sldMk cId="3834776106" sldId="332"/>
            <ac:spMk id="4" creationId="{00000000-0000-0000-0000-000000000000}"/>
          </ac:spMkLst>
        </pc:spChg>
      </pc:sldChg>
      <pc:sldChg chg="modSp mod">
        <pc:chgData name="Elodie LABACHE" userId="b81be28e1e3a3396" providerId="LiveId" clId="{C318BC65-5730-441C-BB7A-872ED7D4528E}" dt="2021-04-27T12:08:31.073" v="82" actId="20577"/>
        <pc:sldMkLst>
          <pc:docMk/>
          <pc:sldMk cId="3094499870" sldId="335"/>
        </pc:sldMkLst>
        <pc:spChg chg="mod">
          <ac:chgData name="Elodie LABACHE" userId="b81be28e1e3a3396" providerId="LiveId" clId="{C318BC65-5730-441C-BB7A-872ED7D4528E}" dt="2021-04-27T12:08:31.073" v="82" actId="20577"/>
          <ac:spMkLst>
            <pc:docMk/>
            <pc:sldMk cId="3094499870" sldId="335"/>
            <ac:spMk id="4" creationId="{00000000-0000-0000-0000-000000000000}"/>
          </ac:spMkLst>
        </pc:spChg>
      </pc:sldChg>
      <pc:sldChg chg="modSp mod">
        <pc:chgData name="Elodie LABACHE" userId="b81be28e1e3a3396" providerId="LiveId" clId="{C318BC65-5730-441C-BB7A-872ED7D4528E}" dt="2021-04-27T12:07:32.544" v="65" actId="20577"/>
        <pc:sldMkLst>
          <pc:docMk/>
          <pc:sldMk cId="1463253358" sldId="338"/>
        </pc:sldMkLst>
        <pc:spChg chg="mod">
          <ac:chgData name="Elodie LABACHE" userId="b81be28e1e3a3396" providerId="LiveId" clId="{C318BC65-5730-441C-BB7A-872ED7D4528E}" dt="2021-04-27T12:07:32.544" v="65" actId="20577"/>
          <ac:spMkLst>
            <pc:docMk/>
            <pc:sldMk cId="1463253358" sldId="338"/>
            <ac:spMk id="4" creationId="{00000000-0000-0000-0000-000000000000}"/>
          </ac:spMkLst>
        </pc:spChg>
      </pc:sldChg>
      <pc:sldChg chg="modSp mod">
        <pc:chgData name="Elodie LABACHE" userId="b81be28e1e3a3396" providerId="LiveId" clId="{C318BC65-5730-441C-BB7A-872ED7D4528E}" dt="2021-04-27T12:07:46.705" v="69" actId="20577"/>
        <pc:sldMkLst>
          <pc:docMk/>
          <pc:sldMk cId="3060873202" sldId="339"/>
        </pc:sldMkLst>
        <pc:spChg chg="mod">
          <ac:chgData name="Elodie LABACHE" userId="b81be28e1e3a3396" providerId="LiveId" clId="{C318BC65-5730-441C-BB7A-872ED7D4528E}" dt="2021-04-27T12:07:46.705" v="69" actId="20577"/>
          <ac:spMkLst>
            <pc:docMk/>
            <pc:sldMk cId="3060873202" sldId="339"/>
            <ac:spMk id="4" creationId="{00000000-0000-0000-0000-000000000000}"/>
          </ac:spMkLst>
        </pc:spChg>
      </pc:sldChg>
      <pc:sldChg chg="modSp mod">
        <pc:chgData name="Elodie LABACHE" userId="b81be28e1e3a3396" providerId="LiveId" clId="{C318BC65-5730-441C-BB7A-872ED7D4528E}" dt="2021-04-27T12:07:54.981" v="75" actId="20577"/>
        <pc:sldMkLst>
          <pc:docMk/>
          <pc:sldMk cId="4243376564" sldId="340"/>
        </pc:sldMkLst>
        <pc:spChg chg="mod">
          <ac:chgData name="Elodie LABACHE" userId="b81be28e1e3a3396" providerId="LiveId" clId="{C318BC65-5730-441C-BB7A-872ED7D4528E}" dt="2021-04-27T12:07:54.981" v="75" actId="20577"/>
          <ac:spMkLst>
            <pc:docMk/>
            <pc:sldMk cId="4243376564" sldId="340"/>
            <ac:spMk id="4" creationId="{00000000-0000-0000-0000-000000000000}"/>
          </ac:spMkLst>
        </pc:spChg>
      </pc:sldChg>
      <pc:sldChg chg="modSp mod ord">
        <pc:chgData name="Elodie LABACHE" userId="b81be28e1e3a3396" providerId="LiveId" clId="{C318BC65-5730-441C-BB7A-872ED7D4528E}" dt="2021-04-27T12:08:38.483" v="86" actId="20577"/>
        <pc:sldMkLst>
          <pc:docMk/>
          <pc:sldMk cId="4207685947" sldId="341"/>
        </pc:sldMkLst>
        <pc:spChg chg="mod">
          <ac:chgData name="Elodie LABACHE" userId="b81be28e1e3a3396" providerId="LiveId" clId="{C318BC65-5730-441C-BB7A-872ED7D4528E}" dt="2021-04-27T12:08:38.483" v="86" actId="20577"/>
          <ac:spMkLst>
            <pc:docMk/>
            <pc:sldMk cId="4207685947" sldId="341"/>
            <ac:spMk id="4" creationId="{00000000-0000-0000-0000-000000000000}"/>
          </ac:spMkLst>
        </pc:spChg>
      </pc:sldChg>
      <pc:sldChg chg="del">
        <pc:chgData name="Elodie LABACHE" userId="b81be28e1e3a3396" providerId="LiveId" clId="{C318BC65-5730-441C-BB7A-872ED7D4528E}" dt="2021-04-27T12:09:14.768" v="104" actId="47"/>
        <pc:sldMkLst>
          <pc:docMk/>
          <pc:sldMk cId="3526025808" sldId="342"/>
        </pc:sldMkLst>
      </pc:sldChg>
      <pc:sldChg chg="modSp mod">
        <pc:chgData name="Elodie LABACHE" userId="b81be28e1e3a3396" providerId="LiveId" clId="{C318BC65-5730-441C-BB7A-872ED7D4528E}" dt="2021-04-27T12:06:56.153" v="30" actId="20577"/>
        <pc:sldMkLst>
          <pc:docMk/>
          <pc:sldMk cId="2487749326" sldId="343"/>
        </pc:sldMkLst>
        <pc:spChg chg="mod">
          <ac:chgData name="Elodie LABACHE" userId="b81be28e1e3a3396" providerId="LiveId" clId="{C318BC65-5730-441C-BB7A-872ED7D4528E}" dt="2021-04-27T12:06:56.153" v="30" actId="20577"/>
          <ac:spMkLst>
            <pc:docMk/>
            <pc:sldMk cId="2487749326" sldId="343"/>
            <ac:spMk id="4" creationId="{00000000-0000-0000-0000-000000000000}"/>
          </ac:spMkLst>
        </pc:spChg>
      </pc:sldChg>
      <pc:sldChg chg="del">
        <pc:chgData name="Elodie LABACHE" userId="b81be28e1e3a3396" providerId="LiveId" clId="{C318BC65-5730-441C-BB7A-872ED7D4528E}" dt="2021-04-27T12:08:18.249" v="78" actId="47"/>
        <pc:sldMkLst>
          <pc:docMk/>
          <pc:sldMk cId="1114177481" sldId="346"/>
        </pc:sldMkLst>
      </pc:sldChg>
      <pc:sldChg chg="del">
        <pc:chgData name="Elodie LABACHE" userId="b81be28e1e3a3396" providerId="LiveId" clId="{C318BC65-5730-441C-BB7A-872ED7D4528E}" dt="2021-04-27T12:08:19.437" v="79" actId="47"/>
        <pc:sldMkLst>
          <pc:docMk/>
          <pc:sldMk cId="68402833" sldId="347"/>
        </pc:sldMkLst>
      </pc:sldChg>
      <pc:sldChg chg="modSp add mod">
        <pc:chgData name="Elodie LABACHE" userId="b81be28e1e3a3396" providerId="LiveId" clId="{C318BC65-5730-441C-BB7A-872ED7D4528E}" dt="2021-04-27T12:06:10.450" v="20" actId="20577"/>
        <pc:sldMkLst>
          <pc:docMk/>
          <pc:sldMk cId="123328234" sldId="348"/>
        </pc:sldMkLst>
        <pc:spChg chg="mod">
          <ac:chgData name="Elodie LABACHE" userId="b81be28e1e3a3396" providerId="LiveId" clId="{C318BC65-5730-441C-BB7A-872ED7D4528E}" dt="2021-04-27T12:06:10.450" v="20" actId="20577"/>
          <ac:spMkLst>
            <pc:docMk/>
            <pc:sldMk cId="123328234" sldId="348"/>
            <ac:spMk id="2" creationId="{00000000-0000-0000-0000-000000000000}"/>
          </ac:spMkLst>
        </pc:spChg>
      </pc:sldChg>
      <pc:sldChg chg="new">
        <pc:chgData name="Elodie LABACHE" userId="b81be28e1e3a3396" providerId="LiveId" clId="{C318BC65-5730-441C-BB7A-872ED7D4528E}" dt="2021-04-27T12:08:09.432" v="76" actId="680"/>
        <pc:sldMkLst>
          <pc:docMk/>
          <pc:sldMk cId="3978669581" sldId="349"/>
        </pc:sldMkLst>
      </pc:sldChg>
      <pc:sldChg chg="new">
        <pc:chgData name="Elodie LABACHE" userId="b81be28e1e3a3396" providerId="LiveId" clId="{C318BC65-5730-441C-BB7A-872ED7D4528E}" dt="2021-04-27T12:08:13.878" v="77" actId="680"/>
        <pc:sldMkLst>
          <pc:docMk/>
          <pc:sldMk cId="1997506798" sldId="350"/>
        </pc:sldMkLst>
      </pc:sldChg>
      <pc:sldChg chg="modSp add mod">
        <pc:chgData name="Elodie LABACHE" userId="b81be28e1e3a3396" providerId="LiveId" clId="{C318BC65-5730-441C-BB7A-872ED7D4528E}" dt="2021-04-27T12:09:09.043" v="103" actId="20577"/>
        <pc:sldMkLst>
          <pc:docMk/>
          <pc:sldMk cId="3160193849" sldId="351"/>
        </pc:sldMkLst>
        <pc:spChg chg="mod">
          <ac:chgData name="Elodie LABACHE" userId="b81be28e1e3a3396" providerId="LiveId" clId="{C318BC65-5730-441C-BB7A-872ED7D4528E}" dt="2021-04-27T12:09:09.043" v="103" actId="20577"/>
          <ac:spMkLst>
            <pc:docMk/>
            <pc:sldMk cId="3160193849" sldId="351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11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03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30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31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97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21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39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2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44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50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23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97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3"/>
            <a:ext cx="6172200" cy="7703201"/>
          </a:xfrm>
        </p:spPr>
        <p:txBody>
          <a:bodyPr>
            <a:normAutofit/>
          </a:bodyPr>
          <a:lstStyle/>
          <a:p>
            <a:r>
              <a:rPr lang="fr-FR" sz="4800" dirty="0"/>
              <a:t>CAHIER DE REUSSITES </a:t>
            </a:r>
            <a:br>
              <a:rPr lang="fr-FR" sz="4800" dirty="0"/>
            </a:br>
            <a:r>
              <a:rPr lang="fr-FR" sz="4800" dirty="0"/>
              <a:t>PERIODE 5</a:t>
            </a:r>
            <a:br>
              <a:rPr lang="fr-FR" sz="4800" dirty="0"/>
            </a:br>
            <a:r>
              <a:rPr lang="fr-FR" sz="4800" dirty="0"/>
              <a:t>CM1</a:t>
            </a:r>
          </a:p>
        </p:txBody>
      </p:sp>
    </p:spTree>
    <p:extLst>
      <p:ext uri="{BB962C8B-B14F-4D97-AF65-F5344CB8AC3E}">
        <p14:creationId xmlns:p14="http://schemas.microsoft.com/office/powerpoint/2010/main" val="123328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09182"/>
          </a:xfrm>
          <a:solidFill>
            <a:srgbClr val="008000"/>
          </a:solidFill>
        </p:spPr>
        <p:txBody>
          <a:bodyPr/>
          <a:lstStyle/>
          <a:p>
            <a:r>
              <a:rPr lang="fr-FR" dirty="0"/>
              <a:t>GE11 - Espace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680798"/>
            <a:ext cx="6172200" cy="6487422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reconnais, nomme, compare et décris des solides.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  <p:pic>
        <p:nvPicPr>
          <p:cNvPr id="7" name="Image 6" descr="http://e-coulaures.e-monsite.com/medias/files/solide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18" y="2918247"/>
            <a:ext cx="4651302" cy="2809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873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09182"/>
          </a:xfrm>
          <a:solidFill>
            <a:srgbClr val="008000"/>
          </a:solidFill>
        </p:spPr>
        <p:txBody>
          <a:bodyPr/>
          <a:lstStyle/>
          <a:p>
            <a:r>
              <a:rPr lang="fr-FR" dirty="0"/>
              <a:t>GE12 - Espace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680798"/>
            <a:ext cx="6172200" cy="6487422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trace les patrons du cube.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776160"/>
            <a:ext cx="4064000" cy="223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76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916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1101856"/>
            <a:ext cx="6172200" cy="7066363"/>
          </a:xfrm>
          <a:solidFill>
            <a:srgbClr val="F023E9"/>
          </a:solidFill>
        </p:spPr>
        <p:txBody>
          <a:bodyPr vert="horz">
            <a:normAutofit/>
          </a:bodyPr>
          <a:lstStyle/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r>
              <a:rPr lang="fr-FR" sz="6000" dirty="0"/>
              <a:t>Grandeurs</a:t>
            </a:r>
          </a:p>
          <a:p>
            <a:pPr marL="0" indent="0" algn="ctr">
              <a:buNone/>
            </a:pPr>
            <a:r>
              <a:rPr lang="fr-FR" sz="6000" dirty="0"/>
              <a:t>et</a:t>
            </a:r>
          </a:p>
          <a:p>
            <a:pPr marL="0" indent="0" algn="ctr">
              <a:buNone/>
            </a:pPr>
            <a:r>
              <a:rPr lang="fr-FR" sz="6000" dirty="0"/>
              <a:t>Mesures</a:t>
            </a:r>
          </a:p>
        </p:txBody>
      </p:sp>
    </p:spTree>
    <p:extLst>
      <p:ext uri="{BB962C8B-B14F-4D97-AF65-F5344CB8AC3E}">
        <p14:creationId xmlns:p14="http://schemas.microsoft.com/office/powerpoint/2010/main" val="1341811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91683"/>
          </a:xfrm>
          <a:solidFill>
            <a:srgbClr val="F023E9"/>
          </a:solidFill>
        </p:spPr>
        <p:txBody>
          <a:bodyPr>
            <a:normAutofit fontScale="90000"/>
          </a:bodyPr>
          <a:lstStyle/>
          <a:p>
            <a:r>
              <a:rPr lang="fr-FR" dirty="0"/>
              <a:t>GM8 - Grandeurs et mesures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828800"/>
            <a:ext cx="6172200" cy="6526325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sz="3500" dirty="0"/>
              <a:t>Je connais et utilise les unités de mesure de contenance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537200" y="251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994400" y="251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3901"/>
            <a:ext cx="6858000" cy="37400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334" y="2931636"/>
            <a:ext cx="2480398" cy="247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85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91683"/>
          </a:xfrm>
          <a:solidFill>
            <a:srgbClr val="F023E9"/>
          </a:solidFill>
        </p:spPr>
        <p:txBody>
          <a:bodyPr>
            <a:normAutofit fontScale="90000"/>
          </a:bodyPr>
          <a:lstStyle/>
          <a:p>
            <a:r>
              <a:rPr lang="fr-FR" dirty="0"/>
              <a:t>GM5 - Grandeurs et mesures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828800"/>
            <a:ext cx="6172200" cy="6526325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sz="3500" dirty="0"/>
              <a:t>J’estime, convertis et compare des unités  de mesure de masse.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537200" y="251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994400" y="251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3901"/>
            <a:ext cx="6858000" cy="37400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218" y="3019749"/>
            <a:ext cx="3375916" cy="24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93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91683"/>
          </a:xfrm>
          <a:solidFill>
            <a:srgbClr val="F023E9"/>
          </a:solidFill>
        </p:spPr>
        <p:txBody>
          <a:bodyPr>
            <a:normAutofit fontScale="90000"/>
          </a:bodyPr>
          <a:lstStyle/>
          <a:p>
            <a:r>
              <a:rPr lang="fr-FR" dirty="0"/>
              <a:t>GM10 - Grandeurs et mesures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828800"/>
            <a:ext cx="6172200" cy="6526325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sz="3500" dirty="0"/>
              <a:t>Je compare et mesure des aires à l’aide d’un pavage.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537200" y="251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994400" y="251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3901"/>
            <a:ext cx="6858000" cy="374009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2883932"/>
            <a:ext cx="60579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9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859074"/>
            <a:ext cx="6172200" cy="7309145"/>
          </a:xfrm>
          <a:solidFill>
            <a:srgbClr val="FF6600"/>
          </a:solidFill>
        </p:spPr>
        <p:txBody>
          <a:bodyPr vert="horz">
            <a:normAutofit/>
          </a:bodyPr>
          <a:lstStyle/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r>
              <a:rPr lang="fr-FR" sz="6000" dirty="0"/>
              <a:t>Calculs</a:t>
            </a:r>
          </a:p>
        </p:txBody>
      </p:sp>
    </p:spTree>
    <p:extLst>
      <p:ext uri="{BB962C8B-B14F-4D97-AF65-F5344CB8AC3E}">
        <p14:creationId xmlns:p14="http://schemas.microsoft.com/office/powerpoint/2010/main" val="63078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71831"/>
          </a:xfrm>
          <a:solidFill>
            <a:srgbClr val="FF6600"/>
          </a:solidFill>
        </p:spPr>
        <p:txBody>
          <a:bodyPr/>
          <a:lstStyle/>
          <a:p>
            <a:r>
              <a:rPr lang="fr-FR" dirty="0"/>
              <a:t>CL4 – Calculs en ligne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680798"/>
            <a:ext cx="6172200" cy="6487422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multiplie et divise un nombre décimal par un multiple de 10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4133"/>
            <a:ext cx="6858000" cy="341939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3289300"/>
            <a:ext cx="52832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7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71831"/>
          </a:xfrm>
          <a:solidFill>
            <a:srgbClr val="FF6600"/>
          </a:solidFill>
        </p:spPr>
        <p:txBody>
          <a:bodyPr/>
          <a:lstStyle/>
          <a:p>
            <a:r>
              <a:rPr lang="fr-FR" dirty="0"/>
              <a:t>C2 - Calculs 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680798"/>
            <a:ext cx="6172200" cy="6487422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résous des problèmes de proportionnalité.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952196"/>
            <a:ext cx="6149605" cy="181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4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BCF7E-2490-45A2-8581-96D089DD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D308EE-9924-41D3-B79D-078A53EC1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66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79016A-BCDC-4CE1-90CD-CD8EA057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932BC7-2026-4CD2-9EC2-8CFDC4DF3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506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896426"/>
            <a:ext cx="6172200" cy="7271794"/>
          </a:xfrm>
          <a:solidFill>
            <a:srgbClr val="008000"/>
          </a:solidFill>
        </p:spPr>
        <p:txBody>
          <a:bodyPr vert="horz">
            <a:normAutofit/>
          </a:bodyPr>
          <a:lstStyle/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r>
              <a:rPr lang="fr-FR" sz="6000" dirty="0"/>
              <a:t>Géométrie</a:t>
            </a:r>
          </a:p>
          <a:p>
            <a:pPr marL="0" indent="0" algn="ctr">
              <a:buNone/>
            </a:pPr>
            <a:r>
              <a:rPr lang="fr-FR" sz="6000" dirty="0"/>
              <a:t>et</a:t>
            </a:r>
          </a:p>
          <a:p>
            <a:pPr marL="0" indent="0" algn="ctr">
              <a:buNone/>
            </a:pPr>
            <a:r>
              <a:rPr lang="fr-FR" sz="6000" dirty="0"/>
              <a:t>Espace</a:t>
            </a:r>
          </a:p>
        </p:txBody>
      </p:sp>
    </p:spTree>
    <p:extLst>
      <p:ext uri="{BB962C8B-B14F-4D97-AF65-F5344CB8AC3E}">
        <p14:creationId xmlns:p14="http://schemas.microsoft.com/office/powerpoint/2010/main" val="224615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09182"/>
          </a:xfrm>
          <a:solidFill>
            <a:srgbClr val="008000"/>
          </a:solidFill>
        </p:spPr>
        <p:txBody>
          <a:bodyPr/>
          <a:lstStyle/>
          <a:p>
            <a:r>
              <a:rPr lang="fr-FR" dirty="0"/>
              <a:t>GE9 - Géométrie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680798"/>
            <a:ext cx="6172200" cy="6487422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reconnais et je trace les axes de symétrie d’une figure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375" y="2895600"/>
            <a:ext cx="2562623" cy="233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0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09182"/>
          </a:xfrm>
          <a:solidFill>
            <a:srgbClr val="008000"/>
          </a:solidFill>
        </p:spPr>
        <p:txBody>
          <a:bodyPr/>
          <a:lstStyle/>
          <a:p>
            <a:r>
              <a:rPr lang="fr-FR" dirty="0"/>
              <a:t>GE10 - Géométrie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680798"/>
            <a:ext cx="6172200" cy="6487422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complète une figure par symétrie axiale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634" y="2689082"/>
            <a:ext cx="3187748" cy="254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533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138</Words>
  <Application>Microsoft Office PowerPoint</Application>
  <PresentationFormat>Affichage à l'écran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Thème Office</vt:lpstr>
      <vt:lpstr>CAHIER DE REUSSITES  PERIODE 5 CM1</vt:lpstr>
      <vt:lpstr>Présentation PowerPoint</vt:lpstr>
      <vt:lpstr>CL4 – Calculs en ligne</vt:lpstr>
      <vt:lpstr>C2 - Calculs </vt:lpstr>
      <vt:lpstr>Présentation PowerPoint</vt:lpstr>
      <vt:lpstr>Présentation PowerPoint</vt:lpstr>
      <vt:lpstr>Présentation PowerPoint</vt:lpstr>
      <vt:lpstr>GE9 - Géométrie</vt:lpstr>
      <vt:lpstr>GE10 - Géométrie</vt:lpstr>
      <vt:lpstr>GE11 - Espace</vt:lpstr>
      <vt:lpstr>GE12 - Espace</vt:lpstr>
      <vt:lpstr>Présentation PowerPoint</vt:lpstr>
      <vt:lpstr>Présentation PowerPoint</vt:lpstr>
      <vt:lpstr>GM8 - Grandeurs et mesures</vt:lpstr>
      <vt:lpstr>GM5 - Grandeurs et mesures</vt:lpstr>
      <vt:lpstr>GM10 - Grandeurs et mesures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Nombres entiers</dc:title>
  <dc:creator>Elodie LABACHE</dc:creator>
  <cp:lastModifiedBy>Elodie LABACHE</cp:lastModifiedBy>
  <cp:revision>157</cp:revision>
  <dcterms:created xsi:type="dcterms:W3CDTF">2018-04-07T13:17:47Z</dcterms:created>
  <dcterms:modified xsi:type="dcterms:W3CDTF">2021-04-27T12:09:17Z</dcterms:modified>
</cp:coreProperties>
</file>