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5" r:id="rId2"/>
    <p:sldId id="266" r:id="rId3"/>
    <p:sldId id="268" r:id="rId4"/>
    <p:sldId id="267" r:id="rId5"/>
    <p:sldId id="270" r:id="rId6"/>
    <p:sldId id="271" r:id="rId7"/>
    <p:sldId id="331" r:id="rId8"/>
    <p:sldId id="359" r:id="rId9"/>
    <p:sldId id="360" r:id="rId10"/>
    <p:sldId id="287" r:id="rId11"/>
    <p:sldId id="346" r:id="rId12"/>
    <p:sldId id="347" r:id="rId13"/>
    <p:sldId id="348" r:id="rId14"/>
    <p:sldId id="361" r:id="rId15"/>
    <p:sldId id="362" r:id="rId16"/>
    <p:sldId id="299" r:id="rId17"/>
    <p:sldId id="339" r:id="rId18"/>
    <p:sldId id="301" r:id="rId19"/>
    <p:sldId id="304" r:id="rId20"/>
    <p:sldId id="365" r:id="rId21"/>
    <p:sldId id="366" r:id="rId22"/>
    <p:sldId id="311" r:id="rId23"/>
    <p:sldId id="356" r:id="rId24"/>
    <p:sldId id="358" r:id="rId25"/>
  </p:sldIdLst>
  <p:sldSz cx="6858000" cy="9144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A0F6585-FC5A-A24A-92A7-22FB31F11608}">
          <p14:sldIdLst>
            <p14:sldId id="345"/>
            <p14:sldId id="266"/>
            <p14:sldId id="268"/>
            <p14:sldId id="267"/>
            <p14:sldId id="270"/>
            <p14:sldId id="271"/>
            <p14:sldId id="331"/>
            <p14:sldId id="359"/>
            <p14:sldId id="360"/>
            <p14:sldId id="287"/>
            <p14:sldId id="346"/>
            <p14:sldId id="347"/>
            <p14:sldId id="348"/>
            <p14:sldId id="361"/>
            <p14:sldId id="362"/>
            <p14:sldId id="299"/>
            <p14:sldId id="339"/>
            <p14:sldId id="301"/>
            <p14:sldId id="304"/>
            <p14:sldId id="365"/>
            <p14:sldId id="366"/>
            <p14:sldId id="311"/>
            <p14:sldId id="356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1"/>
    <a:srgbClr val="F023E9"/>
    <a:srgbClr val="5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258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LABACHE" userId="b81be28e1e3a3396" providerId="LiveId" clId="{A4748901-E82C-4741-95BB-82CAF8391524}"/>
    <pc:docChg chg="delSld modSection">
      <pc:chgData name="Elodie LABACHE" userId="b81be28e1e3a3396" providerId="LiveId" clId="{A4748901-E82C-4741-95BB-82CAF8391524}" dt="2021-04-27T11:26:17.183" v="2" actId="47"/>
      <pc:docMkLst>
        <pc:docMk/>
      </pc:docMkLst>
      <pc:sldChg chg="del">
        <pc:chgData name="Elodie LABACHE" userId="b81be28e1e3a3396" providerId="LiveId" clId="{A4748901-E82C-4741-95BB-82CAF8391524}" dt="2021-04-27T11:26:07.437" v="0" actId="47"/>
        <pc:sldMkLst>
          <pc:docMk/>
          <pc:sldMk cId="3936286080" sldId="363"/>
        </pc:sldMkLst>
      </pc:sldChg>
      <pc:sldChg chg="del">
        <pc:chgData name="Elodie LABACHE" userId="b81be28e1e3a3396" providerId="LiveId" clId="{A4748901-E82C-4741-95BB-82CAF8391524}" dt="2021-04-27T11:26:08.343" v="1" actId="47"/>
        <pc:sldMkLst>
          <pc:docMk/>
          <pc:sldMk cId="3017841186" sldId="364"/>
        </pc:sldMkLst>
      </pc:sldChg>
      <pc:sldChg chg="del">
        <pc:chgData name="Elodie LABACHE" userId="b81be28e1e3a3396" providerId="LiveId" clId="{A4748901-E82C-4741-95BB-82CAF8391524}" dt="2021-04-27T11:26:17.183" v="2" actId="47"/>
        <pc:sldMkLst>
          <pc:docMk/>
          <pc:sldMk cId="1482577302" sldId="3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7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9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328214"/>
          </a:xfrm>
        </p:spPr>
        <p:txBody>
          <a:bodyPr>
            <a:normAutofit/>
          </a:bodyPr>
          <a:lstStyle/>
          <a:p>
            <a:r>
              <a:rPr lang="fr-FR" dirty="0"/>
              <a:t>CAHIER DE REUSSITES</a:t>
            </a:r>
            <a:br>
              <a:rPr lang="fr-FR" dirty="0"/>
            </a:br>
            <a:r>
              <a:rPr lang="fr-FR" dirty="0"/>
              <a:t>PERIODE 2</a:t>
            </a:r>
            <a:br>
              <a:rPr lang="fr-FR" dirty="0"/>
            </a:br>
            <a:r>
              <a:rPr lang="fr-FR" dirty="0"/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409136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859074"/>
            <a:ext cx="6172200" cy="7309145"/>
          </a:xfrm>
          <a:solidFill>
            <a:srgbClr val="FF66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Calculs</a:t>
            </a:r>
          </a:p>
        </p:txBody>
      </p:sp>
    </p:spTree>
    <p:extLst>
      <p:ext uri="{BB962C8B-B14F-4D97-AF65-F5344CB8AC3E}">
        <p14:creationId xmlns:p14="http://schemas.microsoft.com/office/powerpoint/2010/main" val="309116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0083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CP3 - Calcul posé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44133"/>
            <a:ext cx="6172200" cy="739986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multiplie par un nombre à un chiffre.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78" y="2929467"/>
            <a:ext cx="2421422" cy="28710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400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25549"/>
          </a:xfrm>
          <a:solidFill>
            <a:srgbClr val="FF6600"/>
          </a:solidFill>
        </p:spPr>
        <p:txBody>
          <a:bodyPr/>
          <a:lstStyle/>
          <a:p>
            <a:r>
              <a:rPr lang="fr-FR"/>
              <a:t>CL1 </a:t>
            </a:r>
            <a:r>
              <a:rPr lang="fr-FR" dirty="0"/>
              <a:t>– Calcul </a:t>
            </a:r>
            <a:r>
              <a:rPr lang="fr-FR"/>
              <a:t>en ligne</a:t>
            </a:r>
            <a:endParaRPr lang="fr-FR" dirty="0"/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45733"/>
            <a:ext cx="6172200" cy="710776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multiplie un nombre entier par un multiple de 10.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20" y="3005879"/>
            <a:ext cx="3466847" cy="24046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0083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CP4 - Calcul posé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76400"/>
            <a:ext cx="6172200" cy="7247467"/>
          </a:xfrm>
        </p:spPr>
        <p:txBody>
          <a:bodyPr vert="horz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4200" dirty="0"/>
              <a:t>Je multiplie par un nombre à deux chiffres.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</a:t>
            </a:r>
            <a:endParaRPr lang="fr-FR" sz="73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67" y="2857323"/>
            <a:ext cx="3572933" cy="21571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46667" y="797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3768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2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6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95378"/>
            <a:ext cx="6172200" cy="7938360"/>
          </a:xfrm>
          <a:solidFill>
            <a:srgbClr val="008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Géométrie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Espace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50868" y="9745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15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40883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GE3 -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62667"/>
            <a:ext cx="6172200" cy="714586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Je décris et construis des quadrilatères.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000" dirty="0"/>
              <a:t>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91933"/>
            <a:ext cx="2861733" cy="18663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8433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42483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GE4 -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45733"/>
            <a:ext cx="6172200" cy="6946001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décris et construis des triangles.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048000" y="831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01" y="2663064"/>
            <a:ext cx="2960099" cy="24309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74749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GE5 -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296334" y="1744133"/>
            <a:ext cx="6172200" cy="636793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reproduis, représente et construis des figures simples.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5800" dirty="0"/>
              <a:t>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1" y="2955944"/>
            <a:ext cx="4872566" cy="24625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8494"/>
            <a:ext cx="6858000" cy="37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6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933776"/>
            <a:ext cx="6172200" cy="7234443"/>
          </a:xfrm>
          <a:solidFill>
            <a:srgbClr val="FF0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Les fractions</a:t>
            </a:r>
          </a:p>
        </p:txBody>
      </p:sp>
    </p:spTree>
    <p:extLst>
      <p:ext uri="{BB962C8B-B14F-4D97-AF65-F5344CB8AC3E}">
        <p14:creationId xmlns:p14="http://schemas.microsoft.com/office/powerpoint/2010/main" val="18921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E29C8-0A47-4011-A687-04151F8B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E5DF01-C346-4DE6-BFF8-39ACBFC1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69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DB6A6-8F89-464C-9F74-6A7FC405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C45792-B4D3-40FD-8628-8BE22BBC6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3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1101856"/>
            <a:ext cx="6172200" cy="7066363"/>
          </a:xfrm>
          <a:solidFill>
            <a:srgbClr val="F023E9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Grandeurs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Mesures</a:t>
            </a:r>
          </a:p>
        </p:txBody>
      </p:sp>
    </p:spTree>
    <p:extLst>
      <p:ext uri="{BB962C8B-B14F-4D97-AF65-F5344CB8AC3E}">
        <p14:creationId xmlns:p14="http://schemas.microsoft.com/office/powerpoint/2010/main" val="134181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08616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GM3 -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62668"/>
            <a:ext cx="6172200" cy="640080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lis l’heure.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-4160" r="2033" b="3367"/>
          <a:stretch/>
        </p:blipFill>
        <p:spPr>
          <a:xfrm>
            <a:off x="1942134" y="2883932"/>
            <a:ext cx="2714533" cy="23944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6224" y="7332134"/>
            <a:ext cx="5197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       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8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GM4 -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calcule des durées.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521200" y="23299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2" y="2883932"/>
            <a:ext cx="5667938" cy="21445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F1 -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55500"/>
            <a:ext cx="6172200" cy="641272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J’exprime des mesures de longueur à l’aide de fractions.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5" y="3084635"/>
            <a:ext cx="5330965" cy="25648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27857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F2 -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18148"/>
            <a:ext cx="6172200" cy="6450071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J’écris et je représente des fractions simples.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01" y="2989011"/>
            <a:ext cx="3913918" cy="252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21235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F3 -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30202"/>
            <a:ext cx="6172200" cy="633801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repère et je place les fractions sur une ligne graduée.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9" y="3151890"/>
            <a:ext cx="5551865" cy="2326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4480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F4 -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43446"/>
            <a:ext cx="6172200" cy="6524774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J’écris une fraction sous la forme d’une somme d’un entier et d’une fraction &lt; 1.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310255"/>
            <a:ext cx="5435600" cy="2070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65208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F5 -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74174"/>
            <a:ext cx="6172200" cy="639404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J’encadre une fraction par deux nombres entiers consécutifs.</a:t>
            </a:r>
          </a:p>
          <a:p>
            <a:pPr marL="0" indent="0">
              <a:buNone/>
            </a:pPr>
            <a:r>
              <a:rPr lang="fr-FR" sz="10000" dirty="0"/>
              <a:t> 0 &lt;        &lt; 1</a:t>
            </a:r>
          </a:p>
          <a:p>
            <a:pPr marL="0" indent="0" algn="ctr">
              <a:buNone/>
            </a:pPr>
            <a:endParaRPr lang="fr-FR" sz="48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016953"/>
              </p:ext>
            </p:extLst>
          </p:nvPr>
        </p:nvGraphicFramePr>
        <p:xfrm>
          <a:off x="2699082" y="2880251"/>
          <a:ext cx="1438087" cy="221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2" imgW="136800" imgH="383760" progId="">
                  <p:embed/>
                </p:oleObj>
              </mc:Choice>
              <mc:Fallback>
                <p:oleObj name="…quation" r:id="rId2" imgW="136800" imgH="383760" progId="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082" y="2880251"/>
                        <a:ext cx="1438087" cy="2214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3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24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199</Words>
  <Application>Microsoft Office PowerPoint</Application>
  <PresentationFormat>Affichage à l'écran (4:3)</PresentationFormat>
  <Paragraphs>112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Thème Office</vt:lpstr>
      <vt:lpstr>…quation</vt:lpstr>
      <vt:lpstr>CAHIER DE REUSSITES PERIODE 2 CM1</vt:lpstr>
      <vt:lpstr>Présentation PowerPoint</vt:lpstr>
      <vt:lpstr>F1 - Les fractions</vt:lpstr>
      <vt:lpstr>F2 - Les fractions</vt:lpstr>
      <vt:lpstr>F3 - Les fractions</vt:lpstr>
      <vt:lpstr>F4 - Les fractions</vt:lpstr>
      <vt:lpstr>F5 - Les fractions</vt:lpstr>
      <vt:lpstr>Présentation PowerPoint</vt:lpstr>
      <vt:lpstr>Présentation PowerPoint</vt:lpstr>
      <vt:lpstr>Présentation PowerPoint</vt:lpstr>
      <vt:lpstr>CP3 - Calcul posé</vt:lpstr>
      <vt:lpstr>CL1 – Calcul en ligne</vt:lpstr>
      <vt:lpstr>CP4 - Calcul posé</vt:lpstr>
      <vt:lpstr>Présentation PowerPoint</vt:lpstr>
      <vt:lpstr>Présentation PowerPoint</vt:lpstr>
      <vt:lpstr>Présentation PowerPoint</vt:lpstr>
      <vt:lpstr>GE3 - Géométrie</vt:lpstr>
      <vt:lpstr>GE4 - Géométrie</vt:lpstr>
      <vt:lpstr>GE5 - Géométrie</vt:lpstr>
      <vt:lpstr>Présentation PowerPoint</vt:lpstr>
      <vt:lpstr>Présentation PowerPoint</vt:lpstr>
      <vt:lpstr>Présentation PowerPoint</vt:lpstr>
      <vt:lpstr>GM3 - Grandeurs et mesures</vt:lpstr>
      <vt:lpstr>GM4 - Grandeurs et mesures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Nombres entiers</dc:title>
  <dc:creator>Elodie LABACHE</dc:creator>
  <cp:lastModifiedBy>Elodie LABACHE</cp:lastModifiedBy>
  <cp:revision>136</cp:revision>
  <dcterms:created xsi:type="dcterms:W3CDTF">2018-04-07T13:17:47Z</dcterms:created>
  <dcterms:modified xsi:type="dcterms:W3CDTF">2021-04-27T11:26:19Z</dcterms:modified>
</cp:coreProperties>
</file>