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42" r:id="rId2"/>
    <p:sldId id="266" r:id="rId3"/>
    <p:sldId id="268" r:id="rId4"/>
    <p:sldId id="267" r:id="rId5"/>
    <p:sldId id="343" r:id="rId6"/>
    <p:sldId id="344" r:id="rId7"/>
    <p:sldId id="339" r:id="rId8"/>
    <p:sldId id="271" r:id="rId9"/>
    <p:sldId id="337" r:id="rId10"/>
    <p:sldId id="338" r:id="rId11"/>
    <p:sldId id="345" r:id="rId12"/>
    <p:sldId id="346" r:id="rId13"/>
    <p:sldId id="287" r:id="rId14"/>
    <p:sldId id="332" r:id="rId15"/>
    <p:sldId id="347" r:id="rId16"/>
    <p:sldId id="299" r:id="rId17"/>
    <p:sldId id="305" r:id="rId18"/>
    <p:sldId id="348" r:id="rId19"/>
    <p:sldId id="311" r:id="rId20"/>
    <p:sldId id="335" r:id="rId21"/>
  </p:sldIdLst>
  <p:sldSz cx="6858000" cy="9144000" type="screen4x3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5A0F6585-FC5A-A24A-92A7-22FB31F11608}">
          <p14:sldIdLst>
            <p14:sldId id="342"/>
            <p14:sldId id="266"/>
            <p14:sldId id="268"/>
            <p14:sldId id="267"/>
            <p14:sldId id="343"/>
            <p14:sldId id="344"/>
            <p14:sldId id="339"/>
            <p14:sldId id="271"/>
            <p14:sldId id="337"/>
            <p14:sldId id="338"/>
            <p14:sldId id="345"/>
            <p14:sldId id="346"/>
            <p14:sldId id="287"/>
            <p14:sldId id="332"/>
            <p14:sldId id="347"/>
            <p14:sldId id="299"/>
            <p14:sldId id="305"/>
            <p14:sldId id="348"/>
            <p14:sldId id="311"/>
            <p14:sldId id="3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0001"/>
    <a:srgbClr val="F023E9"/>
    <a:srgbClr val="5EE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2582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odie LABACHE" userId="b81be28e1e3a3396" providerId="LiveId" clId="{83DAE088-3A15-4806-9951-F0AE6B7B78B8}"/>
    <pc:docChg chg="undo custSel addSld delSld modSld modSection">
      <pc:chgData name="Elodie LABACHE" userId="b81be28e1e3a3396" providerId="LiveId" clId="{83DAE088-3A15-4806-9951-F0AE6B7B78B8}" dt="2021-04-27T12:03:48.100" v="50" actId="20577"/>
      <pc:docMkLst>
        <pc:docMk/>
      </pc:docMkLst>
      <pc:sldChg chg="modSp mod">
        <pc:chgData name="Elodie LABACHE" userId="b81be28e1e3a3396" providerId="LiveId" clId="{83DAE088-3A15-4806-9951-F0AE6B7B78B8}" dt="2021-04-27T11:34:55.854" v="44" actId="20577"/>
        <pc:sldMkLst>
          <pc:docMk/>
          <pc:sldMk cId="2246156335" sldId="299"/>
        </pc:sldMkLst>
        <pc:spChg chg="mod">
          <ac:chgData name="Elodie LABACHE" userId="b81be28e1e3a3396" providerId="LiveId" clId="{83DAE088-3A15-4806-9951-F0AE6B7B78B8}" dt="2021-04-27T11:34:55.854" v="44" actId="20577"/>
          <ac:spMkLst>
            <pc:docMk/>
            <pc:sldMk cId="2246156335" sldId="299"/>
            <ac:spMk id="3" creationId="{00000000-0000-0000-0000-000000000000}"/>
          </ac:spMkLst>
        </pc:spChg>
      </pc:sldChg>
      <pc:sldChg chg="del">
        <pc:chgData name="Elodie LABACHE" userId="b81be28e1e3a3396" providerId="LiveId" clId="{83DAE088-3A15-4806-9951-F0AE6B7B78B8}" dt="2021-04-27T11:28:49.848" v="6" actId="47"/>
        <pc:sldMkLst>
          <pc:docMk/>
          <pc:sldMk cId="257766629" sldId="301"/>
        </pc:sldMkLst>
      </pc:sldChg>
      <pc:sldChg chg="add">
        <pc:chgData name="Elodie LABACHE" userId="b81be28e1e3a3396" providerId="LiveId" clId="{83DAE088-3A15-4806-9951-F0AE6B7B78B8}" dt="2021-04-27T11:33:17.054" v="12"/>
        <pc:sldMkLst>
          <pc:docMk/>
          <pc:sldMk cId="2884703749" sldId="305"/>
        </pc:sldMkLst>
      </pc:sldChg>
      <pc:sldChg chg="del">
        <pc:chgData name="Elodie LABACHE" userId="b81be28e1e3a3396" providerId="LiveId" clId="{83DAE088-3A15-4806-9951-F0AE6B7B78B8}" dt="2021-04-27T11:28:48.763" v="5" actId="47"/>
        <pc:sldMkLst>
          <pc:docMk/>
          <pc:sldMk cId="675489901" sldId="341"/>
        </pc:sldMkLst>
      </pc:sldChg>
      <pc:sldChg chg="modSp mod">
        <pc:chgData name="Elodie LABACHE" userId="b81be28e1e3a3396" providerId="LiveId" clId="{83DAE088-3A15-4806-9951-F0AE6B7B78B8}" dt="2021-04-27T12:03:48.100" v="50" actId="20577"/>
        <pc:sldMkLst>
          <pc:docMk/>
          <pc:sldMk cId="2621241149" sldId="342"/>
        </pc:sldMkLst>
        <pc:spChg chg="mod">
          <ac:chgData name="Elodie LABACHE" userId="b81be28e1e3a3396" providerId="LiveId" clId="{83DAE088-3A15-4806-9951-F0AE6B7B78B8}" dt="2021-04-27T12:03:48.100" v="50" actId="20577"/>
          <ac:spMkLst>
            <pc:docMk/>
            <pc:sldMk cId="2621241149" sldId="342"/>
            <ac:spMk id="2" creationId="{748A838E-8307-4436-97A1-367B83B491F1}"/>
          </ac:spMkLst>
        </pc:spChg>
      </pc:sldChg>
      <pc:sldChg chg="new">
        <pc:chgData name="Elodie LABACHE" userId="b81be28e1e3a3396" providerId="LiveId" clId="{83DAE088-3A15-4806-9951-F0AE6B7B78B8}" dt="2021-04-27T11:33:27.073" v="14" actId="680"/>
        <pc:sldMkLst>
          <pc:docMk/>
          <pc:sldMk cId="1978682437" sldId="348"/>
        </pc:sldMkLst>
      </pc:sldChg>
      <pc:sldChg chg="add del">
        <pc:chgData name="Elodie LABACHE" userId="b81be28e1e3a3396" providerId="LiveId" clId="{83DAE088-3A15-4806-9951-F0AE6B7B78B8}" dt="2021-04-27T11:33:18.797" v="13" actId="47"/>
        <pc:sldMkLst>
          <pc:docMk/>
          <pc:sldMk cId="2007432766" sldId="348"/>
        </pc:sldMkLst>
      </pc:sldChg>
      <pc:sldChg chg="new del">
        <pc:chgData name="Elodie LABACHE" userId="b81be28e1e3a3396" providerId="LiveId" clId="{83DAE088-3A15-4806-9951-F0AE6B7B78B8}" dt="2021-04-27T11:32:10.329" v="10" actId="680"/>
        <pc:sldMkLst>
          <pc:docMk/>
          <pc:sldMk cId="2310043289" sldId="348"/>
        </pc:sldMkLst>
      </pc:sldChg>
      <pc:sldChg chg="add del">
        <pc:chgData name="Elodie LABACHE" userId="b81be28e1e3a3396" providerId="LiveId" clId="{83DAE088-3A15-4806-9951-F0AE6B7B78B8}" dt="2021-04-27T11:32:09.501" v="9"/>
        <pc:sldMkLst>
          <pc:docMk/>
          <pc:sldMk cId="2347822863" sldId="34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800DE15-3EC2-4FBD-9A15-32C2B444376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201F794-89C8-4E76-BC6C-CBF72A1085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r-FR"/>
              <a:t>07/12/2020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E521B1B-1AC6-4CC9-B59C-0C5F08832D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967AA7D-7CFE-4DF8-AC8F-F14A6BC4760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0102E-ABB8-4C13-978E-9E90A585D8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66278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r-FR"/>
              <a:t>07/12/2020</a:t>
            </a:r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D8193-3FC9-4AC4-AB3A-1126A8D628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134117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30B0-FD7D-4F28-B901-F408DB22C25D}" type="datetime1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114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3281-C4A4-409A-8AB9-CA46DC7ECF60}" type="datetime1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3039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6D67-5224-4117-9317-EED7EA78D25A}" type="datetime1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230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61A0-053D-4C59-89A7-920E29BC6B9A}" type="datetime1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9310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8DAD4-7D38-45E9-9029-03395841F7DF}" type="datetime1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7978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146A1-6B16-4E81-9930-63B7164AAB01}" type="datetime1">
              <a:rPr lang="fr-FR" smtClean="0"/>
              <a:t>27/04/2021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5217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8C67-6F48-4BD2-B108-7685F0C3F855}" type="datetime1">
              <a:rPr lang="fr-FR" smtClean="0"/>
              <a:t>27/04/2021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6397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0A37-F2E9-4ED8-8B39-0601F05767B7}" type="datetime1">
              <a:rPr lang="fr-FR" smtClean="0"/>
              <a:t>27/04/2021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022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804F-9E9B-44F0-A4F9-A90B0DB855FA}" type="datetime1">
              <a:rPr lang="fr-FR" smtClean="0"/>
              <a:t>27/04/2021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4447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047A1-EB02-4A56-A150-486C27189EA4}" type="datetime1">
              <a:rPr lang="fr-FR" smtClean="0"/>
              <a:t>27/04/2021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8502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EF8-6E16-4747-84BA-198C4FD0A735}" type="datetime1">
              <a:rPr lang="fr-FR" smtClean="0"/>
              <a:t>27/04/2021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5237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175D4-FFC8-4173-80DD-C7922326DB49}" type="datetime1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397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8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8A838E-8307-4436-97A1-367B83B49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366183"/>
            <a:ext cx="6172200" cy="7266257"/>
          </a:xfrm>
        </p:spPr>
        <p:txBody>
          <a:bodyPr/>
          <a:lstStyle/>
          <a:p>
            <a:r>
              <a:rPr lang="fr-FR" dirty="0"/>
              <a:t>CAHIER </a:t>
            </a:r>
            <a:r>
              <a:rPr lang="fr-FR"/>
              <a:t>DE REUSSITES</a:t>
            </a:r>
            <a:br>
              <a:rPr lang="fr-FR" dirty="0"/>
            </a:br>
            <a:r>
              <a:rPr lang="fr-FR" dirty="0"/>
              <a:t> </a:t>
            </a:r>
            <a:r>
              <a:rPr lang="fr-FR"/>
              <a:t>PERIODE 3</a:t>
            </a:r>
            <a:br>
              <a:rPr lang="fr-FR"/>
            </a:br>
            <a:r>
              <a:rPr lang="fr-FR"/>
              <a:t>CM1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1241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277262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fr-FR" dirty="0"/>
              <a:t>ND3 - Les nombres décimaux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643446"/>
            <a:ext cx="6172200" cy="6524774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Je compare, range des nombres décimaux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33432"/>
            <a:ext cx="6858000" cy="374009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475" y="3341132"/>
            <a:ext cx="5223191" cy="189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690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D95A46-FC35-41A6-B502-98C5CBF33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2649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BC928A-9A19-42A6-A357-83BA60612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8990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859074"/>
            <a:ext cx="6172200" cy="7309145"/>
          </a:xfrm>
          <a:solidFill>
            <a:srgbClr val="FF6600"/>
          </a:solidFill>
        </p:spPr>
        <p:txBody>
          <a:bodyPr vert="horz">
            <a:normAutofit/>
          </a:bodyPr>
          <a:lstStyle/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r>
              <a:rPr lang="fr-FR" sz="6000" dirty="0"/>
              <a:t>Calculs</a:t>
            </a:r>
          </a:p>
        </p:txBody>
      </p:sp>
    </p:spTree>
    <p:extLst>
      <p:ext uri="{BB962C8B-B14F-4D97-AF65-F5344CB8AC3E}">
        <p14:creationId xmlns:p14="http://schemas.microsoft.com/office/powerpoint/2010/main" val="3091161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071831"/>
          </a:xfrm>
          <a:solidFill>
            <a:srgbClr val="FF6600"/>
          </a:solidFill>
        </p:spPr>
        <p:txBody>
          <a:bodyPr/>
          <a:lstStyle/>
          <a:p>
            <a:r>
              <a:rPr lang="fr-FR" dirty="0"/>
              <a:t>CP5 - Calculs posés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680798"/>
            <a:ext cx="6172200" cy="6487422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J’additionne et je soustrais des nombres décimaux.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33432"/>
            <a:ext cx="6858000" cy="3740099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000" y="3059611"/>
            <a:ext cx="2712165" cy="2173821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1526" y="3059611"/>
            <a:ext cx="2898106" cy="2076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776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170623-175D-4E8C-BEC9-C418335D3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261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896426"/>
            <a:ext cx="6172200" cy="7271794"/>
          </a:xfrm>
          <a:solidFill>
            <a:srgbClr val="008000"/>
          </a:solidFill>
        </p:spPr>
        <p:txBody>
          <a:bodyPr vert="horz">
            <a:normAutofit/>
          </a:bodyPr>
          <a:lstStyle/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r>
              <a:rPr lang="fr-FR" sz="6000" dirty="0"/>
              <a:t>Géométrie</a:t>
            </a:r>
          </a:p>
          <a:p>
            <a:pPr marL="0" indent="0" algn="ctr">
              <a:buNone/>
            </a:pPr>
            <a:r>
              <a:rPr lang="fr-FR" sz="6000" dirty="0"/>
              <a:t>et</a:t>
            </a:r>
          </a:p>
          <a:p>
            <a:pPr marL="0" indent="0" algn="ctr">
              <a:buNone/>
            </a:pPr>
            <a:r>
              <a:rPr lang="fr-FR" sz="6000"/>
              <a:t>Espace</a:t>
            </a:r>
            <a:endParaRPr lang="fr-FR" sz="6000" dirty="0"/>
          </a:p>
        </p:txBody>
      </p:sp>
    </p:spTree>
    <p:extLst>
      <p:ext uri="{BB962C8B-B14F-4D97-AF65-F5344CB8AC3E}">
        <p14:creationId xmlns:p14="http://schemas.microsoft.com/office/powerpoint/2010/main" val="22461563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109182"/>
          </a:xfrm>
          <a:solidFill>
            <a:srgbClr val="008000"/>
          </a:solidFill>
        </p:spPr>
        <p:txBody>
          <a:bodyPr/>
          <a:lstStyle/>
          <a:p>
            <a:r>
              <a:rPr lang="fr-FR" dirty="0"/>
              <a:t>GE6 - Géométrie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680798"/>
            <a:ext cx="6172200" cy="6487422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Je construis une figure avec des cercles à partir d’un programme de construction.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0218" y="3352084"/>
            <a:ext cx="2726330" cy="1964561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33432"/>
            <a:ext cx="6858000" cy="374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7037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7FB908-7105-4AE1-BF99-FFB94FACC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D813D44-422E-4FDB-8BAA-6B201BE453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6824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1101856"/>
            <a:ext cx="6172200" cy="7066363"/>
          </a:xfrm>
          <a:solidFill>
            <a:srgbClr val="F023E9"/>
          </a:solidFill>
        </p:spPr>
        <p:txBody>
          <a:bodyPr vert="horz">
            <a:normAutofit/>
          </a:bodyPr>
          <a:lstStyle/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r>
              <a:rPr lang="fr-FR" sz="6000" dirty="0"/>
              <a:t>Grandeurs</a:t>
            </a:r>
          </a:p>
          <a:p>
            <a:pPr marL="0" indent="0" algn="ctr">
              <a:buNone/>
            </a:pPr>
            <a:r>
              <a:rPr lang="fr-FR" sz="6000" dirty="0"/>
              <a:t>et</a:t>
            </a:r>
          </a:p>
          <a:p>
            <a:pPr marL="0" indent="0" algn="ctr">
              <a:buNone/>
            </a:pPr>
            <a:r>
              <a:rPr lang="fr-FR" sz="6000" dirty="0"/>
              <a:t>Mesures</a:t>
            </a:r>
          </a:p>
        </p:txBody>
      </p:sp>
    </p:spTree>
    <p:extLst>
      <p:ext uri="{BB962C8B-B14F-4D97-AF65-F5344CB8AC3E}">
        <p14:creationId xmlns:p14="http://schemas.microsoft.com/office/powerpoint/2010/main" val="1341811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933776"/>
            <a:ext cx="6172200" cy="7234443"/>
          </a:xfrm>
          <a:solidFill>
            <a:srgbClr val="FF0000"/>
          </a:solidFill>
        </p:spPr>
        <p:txBody>
          <a:bodyPr vert="horz">
            <a:normAutofit/>
          </a:bodyPr>
          <a:lstStyle/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r>
              <a:rPr lang="fr-FR" sz="6000" dirty="0"/>
              <a:t>Les fractions</a:t>
            </a:r>
          </a:p>
        </p:txBody>
      </p:sp>
    </p:spTree>
    <p:extLst>
      <p:ext uri="{BB962C8B-B14F-4D97-AF65-F5344CB8AC3E}">
        <p14:creationId xmlns:p14="http://schemas.microsoft.com/office/powerpoint/2010/main" val="1892126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191683"/>
          </a:xfrm>
          <a:solidFill>
            <a:srgbClr val="F023E9"/>
          </a:solidFill>
        </p:spPr>
        <p:txBody>
          <a:bodyPr>
            <a:normAutofit fontScale="90000"/>
          </a:bodyPr>
          <a:lstStyle/>
          <a:p>
            <a:r>
              <a:rPr lang="fr-FR" dirty="0"/>
              <a:t>GM5 - Grandeurs et mesures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828800"/>
            <a:ext cx="6172200" cy="6526325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sz="3500" dirty="0"/>
              <a:t>Je repère et je compare des angles.</a:t>
            </a:r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5537200" y="25146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994400" y="25146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03901"/>
            <a:ext cx="6858000" cy="3740099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FDFB256F-2F05-4B7A-A627-4A4C0A543D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756" y="3154865"/>
            <a:ext cx="5154644" cy="2249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499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071831"/>
          </a:xfrm>
          <a:solidFill>
            <a:srgbClr val="FF0000"/>
          </a:solidFill>
        </p:spPr>
        <p:txBody>
          <a:bodyPr/>
          <a:lstStyle/>
          <a:p>
            <a:r>
              <a:rPr lang="fr-FR" dirty="0"/>
              <a:t>F6 - Les fractions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755500"/>
            <a:ext cx="6172200" cy="6412720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Je repère et je place des fractions décimales sur une ligne graduée.</a:t>
            </a:r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33432"/>
            <a:ext cx="6858000" cy="374009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849640"/>
            <a:ext cx="59309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208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127857"/>
          </a:xfrm>
          <a:solidFill>
            <a:srgbClr val="FF0000"/>
          </a:solidFill>
        </p:spPr>
        <p:txBody>
          <a:bodyPr/>
          <a:lstStyle/>
          <a:p>
            <a:r>
              <a:rPr lang="fr-FR" dirty="0"/>
              <a:t>F7 - Les fractions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718148"/>
            <a:ext cx="6172200" cy="6450071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sz="2800" dirty="0"/>
              <a:t>Je décompose des fractions décimales et je retrouve des fractions à partir de décomposition.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endParaRPr lang="fr-FR" sz="48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33432"/>
            <a:ext cx="6858000" cy="374009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313" y="3253913"/>
            <a:ext cx="4358574" cy="1979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267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98067B-0248-40CE-9536-48C092806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9160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A2247F-B268-4A60-A3BB-023586200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6644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965200"/>
            <a:ext cx="6172200" cy="7203019"/>
          </a:xfrm>
          <a:solidFill>
            <a:srgbClr val="FFFF00"/>
          </a:solidFill>
        </p:spPr>
        <p:txBody>
          <a:bodyPr vert="horz"/>
          <a:lstStyle/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r>
              <a:rPr lang="fr-FR" sz="6000" dirty="0"/>
              <a:t>Les nombres décimaux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6798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277262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fr-FR" dirty="0"/>
              <a:t>ND1 - Les nombres décimaux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643446"/>
            <a:ext cx="6172200" cy="6524774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Je passe d’une fraction décimale à l’écriture décimale.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33432"/>
            <a:ext cx="6858000" cy="374009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4532" y="2939967"/>
            <a:ext cx="3636556" cy="2293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101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277262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fr-FR" dirty="0"/>
              <a:t>ND2 - Les nombres décimaux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643446"/>
            <a:ext cx="6172200" cy="6524774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Je repère et je place des nombres décimaux sur une ligne graduée.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33432"/>
            <a:ext cx="6858000" cy="3740099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878" y="3742875"/>
            <a:ext cx="5577926" cy="104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6571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1045</TotalTime>
  <Words>143</Words>
  <Application>Microsoft Office PowerPoint</Application>
  <PresentationFormat>Affichage à l'écran (4:3)</PresentationFormat>
  <Paragraphs>68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3" baseType="lpstr">
      <vt:lpstr>Arial</vt:lpstr>
      <vt:lpstr>Calibri</vt:lpstr>
      <vt:lpstr>Thème Office</vt:lpstr>
      <vt:lpstr>CAHIER DE REUSSITES  PERIODE 3 CM1</vt:lpstr>
      <vt:lpstr>Présentation PowerPoint</vt:lpstr>
      <vt:lpstr>F6 - Les fractions</vt:lpstr>
      <vt:lpstr>F7 - Les fractions</vt:lpstr>
      <vt:lpstr>Présentation PowerPoint</vt:lpstr>
      <vt:lpstr>Présentation PowerPoint</vt:lpstr>
      <vt:lpstr>Présentation PowerPoint</vt:lpstr>
      <vt:lpstr>ND1 - Les nombres décimaux</vt:lpstr>
      <vt:lpstr>ND2 - Les nombres décimaux</vt:lpstr>
      <vt:lpstr>ND3 - Les nombres décimaux</vt:lpstr>
      <vt:lpstr>Présentation PowerPoint</vt:lpstr>
      <vt:lpstr>Présentation PowerPoint</vt:lpstr>
      <vt:lpstr>Présentation PowerPoint</vt:lpstr>
      <vt:lpstr>CP5 - Calculs posés</vt:lpstr>
      <vt:lpstr>Présentation PowerPoint</vt:lpstr>
      <vt:lpstr>Présentation PowerPoint</vt:lpstr>
      <vt:lpstr>GE6 - Géométrie</vt:lpstr>
      <vt:lpstr>Présentation PowerPoint</vt:lpstr>
      <vt:lpstr>Présentation PowerPoint</vt:lpstr>
      <vt:lpstr>GM5 - Grandeurs et mesures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Nombres entiers</dc:title>
  <dc:creator>Elodie LABACHE</dc:creator>
  <cp:lastModifiedBy>Elodie LABACHE</cp:lastModifiedBy>
  <cp:revision>142</cp:revision>
  <cp:lastPrinted>2020-12-07T08:53:09Z</cp:lastPrinted>
  <dcterms:created xsi:type="dcterms:W3CDTF">2018-04-07T13:17:47Z</dcterms:created>
  <dcterms:modified xsi:type="dcterms:W3CDTF">2021-04-27T12:03:50Z</dcterms:modified>
</cp:coreProperties>
</file>