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344" r:id="rId2"/>
    <p:sldId id="265" r:id="rId3"/>
    <p:sldId id="328" r:id="rId4"/>
    <p:sldId id="256" r:id="rId5"/>
    <p:sldId id="342" r:id="rId6"/>
    <p:sldId id="345" r:id="rId7"/>
    <p:sldId id="287" r:id="rId8"/>
    <p:sldId id="332" r:id="rId9"/>
    <p:sldId id="289" r:id="rId10"/>
    <p:sldId id="299" r:id="rId11"/>
    <p:sldId id="302" r:id="rId12"/>
    <p:sldId id="303" r:id="rId13"/>
    <p:sldId id="311" r:id="rId14"/>
    <p:sldId id="317" r:id="rId15"/>
    <p:sldId id="331" r:id="rId16"/>
  </p:sldIdLst>
  <p:sldSz cx="6858000" cy="9144000" type="screen4x3"/>
  <p:notesSz cx="6858000" cy="9144000"/>
  <p:defaultTextStyle>
    <a:defPPr>
      <a:defRPr lang="fr-FR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BB00"/>
    <a:srgbClr val="00DA00"/>
    <a:srgbClr val="010001"/>
    <a:srgbClr val="F023E9"/>
    <a:srgbClr val="5EE2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58" d="100"/>
          <a:sy n="58" d="100"/>
        </p:scale>
        <p:origin x="2582" y="67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microsoft.com/office/2016/11/relationships/changesInfo" Target="changesInfos/changesInfo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lodie LABACHE" userId="b81be28e1e3a3396" providerId="LiveId" clId="{0D25935F-D928-4859-8B5C-3994FE25DC9B}"/>
    <pc:docChg chg="delSld">
      <pc:chgData name="Elodie LABACHE" userId="b81be28e1e3a3396" providerId="LiveId" clId="{0D25935F-D928-4859-8B5C-3994FE25DC9B}" dt="2021-04-27T11:27:24.001" v="3" actId="47"/>
      <pc:docMkLst>
        <pc:docMk/>
      </pc:docMkLst>
      <pc:sldChg chg="del">
        <pc:chgData name="Elodie LABACHE" userId="b81be28e1e3a3396" providerId="LiveId" clId="{0D25935F-D928-4859-8B5C-3994FE25DC9B}" dt="2021-04-27T11:27:24.001" v="3" actId="47"/>
        <pc:sldMkLst>
          <pc:docMk/>
          <pc:sldMk cId="4241292857" sldId="343"/>
        </pc:sldMkLst>
      </pc:sldChg>
      <pc:sldChg chg="del">
        <pc:chgData name="Elodie LABACHE" userId="b81be28e1e3a3396" providerId="LiveId" clId="{0D25935F-D928-4859-8B5C-3994FE25DC9B}" dt="2021-04-27T11:27:17.986" v="0" actId="47"/>
        <pc:sldMkLst>
          <pc:docMk/>
          <pc:sldMk cId="248931179" sldId="346"/>
        </pc:sldMkLst>
      </pc:sldChg>
      <pc:sldChg chg="del">
        <pc:chgData name="Elodie LABACHE" userId="b81be28e1e3a3396" providerId="LiveId" clId="{0D25935F-D928-4859-8B5C-3994FE25DC9B}" dt="2021-04-27T11:27:18.632" v="1" actId="47"/>
        <pc:sldMkLst>
          <pc:docMk/>
          <pc:sldMk cId="821057959" sldId="347"/>
        </pc:sldMkLst>
      </pc:sldChg>
      <pc:sldChg chg="del">
        <pc:chgData name="Elodie LABACHE" userId="b81be28e1e3a3396" providerId="LiveId" clId="{0D25935F-D928-4859-8B5C-3994FE25DC9B}" dt="2021-04-27T11:27:21.288" v="2" actId="47"/>
        <pc:sldMkLst>
          <pc:docMk/>
          <pc:sldMk cId="1345276664" sldId="348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514350" y="2840569"/>
            <a:ext cx="5829300" cy="1960033"/>
          </a:xfrm>
        </p:spPr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Cliquez pour modifier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8E8721-068A-F545-B155-94CB58C4C7E4}" type="datetimeFigureOut">
              <a:rPr lang="fr-FR" smtClean="0"/>
              <a:t>27/04/2021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578CB-C0B4-834D-A5F5-19CCEA935C8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861149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8E8721-068A-F545-B155-94CB58C4C7E4}" type="datetimeFigureOut">
              <a:rPr lang="fr-FR" smtClean="0"/>
              <a:t>27/04/2021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578CB-C0B4-834D-A5F5-19CCEA935C8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030396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4972050" y="366186"/>
            <a:ext cx="1543050" cy="7802033"/>
          </a:xfrm>
        </p:spPr>
        <p:txBody>
          <a:bodyPr vert="eaVert"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342900" y="366186"/>
            <a:ext cx="4514850" cy="7802033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8E8721-068A-F545-B155-94CB58C4C7E4}" type="datetimeFigureOut">
              <a:rPr lang="fr-FR" smtClean="0"/>
              <a:t>27/04/2021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578CB-C0B4-834D-A5F5-19CCEA935C8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823045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8E8721-068A-F545-B155-94CB58C4C7E4}" type="datetimeFigureOut">
              <a:rPr lang="fr-FR" smtClean="0"/>
              <a:t>27/04/2021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578CB-C0B4-834D-A5F5-19CCEA935C8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093105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41735" y="3875620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8E8721-068A-F545-B155-94CB58C4C7E4}" type="datetimeFigureOut">
              <a:rPr lang="fr-FR" smtClean="0"/>
              <a:t>27/04/2021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578CB-C0B4-834D-A5F5-19CCEA935C8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379788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342900" y="2133602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3486150" y="2133602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8E8721-068A-F545-B155-94CB58C4C7E4}" type="datetimeFigureOut">
              <a:rPr lang="fr-FR" smtClean="0"/>
              <a:t>27/04/2021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578CB-C0B4-834D-A5F5-19CCEA935C8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252172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42901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342901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3483770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3483770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8E8721-068A-F545-B155-94CB58C4C7E4}" type="datetimeFigureOut">
              <a:rPr lang="fr-FR" smtClean="0"/>
              <a:t>27/04/2021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578CB-C0B4-834D-A5F5-19CCEA935C8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563971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8E8721-068A-F545-B155-94CB58C4C7E4}" type="datetimeFigureOut">
              <a:rPr lang="fr-FR" smtClean="0"/>
              <a:t>27/04/2021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578CB-C0B4-834D-A5F5-19CCEA935C8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10225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8E8721-068A-F545-B155-94CB58C4C7E4}" type="datetimeFigureOut">
              <a:rPr lang="fr-FR" smtClean="0"/>
              <a:t>27/04/2021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578CB-C0B4-834D-A5F5-19CCEA935C8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244473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42901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681288" y="364069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342901" y="1913469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8E8721-068A-F545-B155-94CB58C4C7E4}" type="datetimeFigureOut">
              <a:rPr lang="fr-FR" smtClean="0"/>
              <a:t>27/04/2021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578CB-C0B4-834D-A5F5-19CCEA935C8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585022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344216" y="6400801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et modifiez le titre</a:t>
            </a:r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344216" y="7156452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8E8721-068A-F545-B155-94CB58C4C7E4}" type="datetimeFigureOut">
              <a:rPr lang="fr-FR" smtClean="0"/>
              <a:t>27/04/2021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578CB-C0B4-834D-A5F5-19CCEA935C8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852379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/>
              <a:t>Cliquez et modifiez le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42900" y="2133602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342900" y="8475136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8E8721-068A-F545-B155-94CB58C4C7E4}" type="datetimeFigureOut">
              <a:rPr lang="fr-FR" smtClean="0"/>
              <a:t>27/04/2021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343150" y="8475136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4914900" y="8475136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C578CB-C0B4-834D-A5F5-19CCEA935C8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539712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0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0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0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0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0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0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0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42900" y="366183"/>
            <a:ext cx="6172200" cy="7703201"/>
          </a:xfrm>
        </p:spPr>
        <p:txBody>
          <a:bodyPr>
            <a:normAutofit/>
          </a:bodyPr>
          <a:lstStyle/>
          <a:p>
            <a:r>
              <a:rPr lang="fr-FR" sz="4800" dirty="0"/>
              <a:t>CAHIER DE REUSSITES </a:t>
            </a:r>
            <a:br>
              <a:rPr lang="fr-FR" sz="4800" dirty="0"/>
            </a:br>
            <a:r>
              <a:rPr lang="fr-FR" sz="4800" dirty="0"/>
              <a:t>PERIODE 1</a:t>
            </a:r>
            <a:br>
              <a:rPr lang="fr-FR" sz="4800" dirty="0"/>
            </a:br>
            <a:r>
              <a:rPr lang="fr-FR" sz="4800" dirty="0"/>
              <a:t>CM2</a:t>
            </a:r>
          </a:p>
        </p:txBody>
      </p:sp>
    </p:spTree>
    <p:extLst>
      <p:ext uri="{BB962C8B-B14F-4D97-AF65-F5344CB8AC3E}">
        <p14:creationId xmlns:p14="http://schemas.microsoft.com/office/powerpoint/2010/main" val="12332823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342900" y="974572"/>
            <a:ext cx="6172200" cy="7193647"/>
          </a:xfrm>
          <a:solidFill>
            <a:srgbClr val="008000"/>
          </a:solidFill>
        </p:spPr>
        <p:txBody>
          <a:bodyPr vert="horz">
            <a:normAutofit/>
          </a:bodyPr>
          <a:lstStyle/>
          <a:p>
            <a:pPr marL="0" indent="0" algn="ctr">
              <a:buNone/>
            </a:pPr>
            <a:endParaRPr lang="fr-FR" sz="6000" dirty="0"/>
          </a:p>
          <a:p>
            <a:pPr marL="0" indent="0" algn="ctr">
              <a:buNone/>
            </a:pPr>
            <a:r>
              <a:rPr lang="fr-FR" sz="6000" dirty="0"/>
              <a:t>Géométrie</a:t>
            </a:r>
          </a:p>
          <a:p>
            <a:pPr marL="0" indent="0" algn="ctr">
              <a:buNone/>
            </a:pPr>
            <a:r>
              <a:rPr lang="fr-FR" sz="6000" dirty="0"/>
              <a:t>et </a:t>
            </a:r>
          </a:p>
          <a:p>
            <a:pPr marL="0" indent="0" algn="ctr">
              <a:buNone/>
            </a:pPr>
            <a:r>
              <a:rPr lang="fr-FR" sz="6000" dirty="0"/>
              <a:t>Espace</a:t>
            </a:r>
          </a:p>
        </p:txBody>
      </p:sp>
      <p:sp>
        <p:nvSpPr>
          <p:cNvPr id="4" name="ZoneTexte 3"/>
          <p:cNvSpPr txBox="1"/>
          <p:nvPr/>
        </p:nvSpPr>
        <p:spPr>
          <a:xfrm>
            <a:off x="2450868" y="974572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24615633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115327"/>
          </a:xfrm>
          <a:solidFill>
            <a:srgbClr val="008000"/>
          </a:solidFill>
        </p:spPr>
        <p:txBody>
          <a:bodyPr/>
          <a:lstStyle/>
          <a:p>
            <a:r>
              <a:rPr lang="fr-FR" dirty="0"/>
              <a:t>GE1 - Géométrie</a:t>
            </a:r>
          </a:p>
        </p:txBody>
      </p:sp>
      <p:sp>
        <p:nvSpPr>
          <p:cNvPr id="5" name="Espace réservé du texte vertical 4"/>
          <p:cNvSpPr>
            <a:spLocks noGrp="1"/>
          </p:cNvSpPr>
          <p:nvPr>
            <p:ph type="body" orient="vert" idx="1"/>
          </p:nvPr>
        </p:nvSpPr>
        <p:spPr>
          <a:xfrm>
            <a:off x="342900" y="1770117"/>
            <a:ext cx="6172200" cy="7139185"/>
          </a:xfrm>
        </p:spPr>
        <p:txBody>
          <a:bodyPr vert="horz">
            <a:normAutofit fontScale="85000" lnSpcReduction="20000"/>
          </a:bodyPr>
          <a:lstStyle/>
          <a:p>
            <a:pPr marL="0" indent="0" algn="ctr">
              <a:buNone/>
            </a:pPr>
            <a:r>
              <a:rPr lang="fr-FR" sz="4100" dirty="0"/>
              <a:t>Je reconnais et trace des droites perpendiculaires</a:t>
            </a:r>
          </a:p>
          <a:p>
            <a:pPr marL="0" indent="0" algn="ctr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  <a:p>
            <a:pPr marL="0" indent="0" algn="ctr">
              <a:buNone/>
            </a:pPr>
            <a:endParaRPr lang="fr-FR" sz="4800" dirty="0"/>
          </a:p>
          <a:p>
            <a:pPr marL="0" indent="0" algn="ctr">
              <a:buNone/>
            </a:pPr>
            <a:endParaRPr lang="fr-FR" sz="4800" dirty="0"/>
          </a:p>
          <a:p>
            <a:pPr marL="0" indent="0" algn="ctr">
              <a:buNone/>
            </a:pPr>
            <a:endParaRPr lang="fr-FR" sz="4800" dirty="0">
              <a:solidFill>
                <a:srgbClr val="F023E9"/>
              </a:solidFill>
            </a:endParaRPr>
          </a:p>
          <a:p>
            <a:pPr marL="0" indent="0" algn="ctr">
              <a:buNone/>
            </a:pPr>
            <a:endParaRPr lang="fr-FR" sz="6200" dirty="0">
              <a:solidFill>
                <a:srgbClr val="F023E9"/>
              </a:solidFill>
            </a:endParaRPr>
          </a:p>
          <a:p>
            <a:pPr marL="0" indent="0" algn="ctr">
              <a:buNone/>
            </a:pPr>
            <a:r>
              <a:rPr lang="fr-FR" sz="4800" dirty="0"/>
              <a:t> </a:t>
            </a:r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72766" y="2720281"/>
            <a:ext cx="3230616" cy="2804804"/>
          </a:xfrm>
          <a:prstGeom prst="rect">
            <a:avLst/>
          </a:prstGeom>
        </p:spPr>
      </p:pic>
      <p:pic>
        <p:nvPicPr>
          <p:cNvPr id="2" name="Imag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5372461"/>
            <a:ext cx="6858000" cy="37715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995742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115327"/>
          </a:xfrm>
          <a:solidFill>
            <a:srgbClr val="008000"/>
          </a:solidFill>
        </p:spPr>
        <p:txBody>
          <a:bodyPr/>
          <a:lstStyle/>
          <a:p>
            <a:r>
              <a:rPr lang="fr-FR" dirty="0"/>
              <a:t>GE2 - Géométrie</a:t>
            </a:r>
          </a:p>
        </p:txBody>
      </p:sp>
      <p:sp>
        <p:nvSpPr>
          <p:cNvPr id="5" name="Espace réservé du texte vertical 4"/>
          <p:cNvSpPr>
            <a:spLocks noGrp="1"/>
          </p:cNvSpPr>
          <p:nvPr>
            <p:ph type="body" orient="vert" idx="1"/>
          </p:nvPr>
        </p:nvSpPr>
        <p:spPr>
          <a:xfrm>
            <a:off x="342900" y="1693156"/>
            <a:ext cx="6172200" cy="6475064"/>
          </a:xfrm>
        </p:spPr>
        <p:txBody>
          <a:bodyPr vert="horz">
            <a:normAutofit/>
          </a:bodyPr>
          <a:lstStyle/>
          <a:p>
            <a:pPr marL="0" indent="0" algn="ctr">
              <a:buNone/>
            </a:pPr>
            <a:r>
              <a:rPr lang="fr-FR" dirty="0"/>
              <a:t>Je reconnais et trace des droites parallèles</a:t>
            </a:r>
          </a:p>
          <a:p>
            <a:pPr marL="0" indent="0" algn="ctr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  <a:p>
            <a:pPr marL="0" indent="0" algn="ctr">
              <a:buNone/>
            </a:pPr>
            <a:endParaRPr lang="fr-FR" sz="4800" dirty="0"/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54338" y="2906678"/>
            <a:ext cx="4322575" cy="2175601"/>
          </a:xfrm>
          <a:prstGeom prst="rect">
            <a:avLst/>
          </a:prstGeom>
        </p:spPr>
      </p:pic>
      <p:pic>
        <p:nvPicPr>
          <p:cNvPr id="2" name="Imag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5372461"/>
            <a:ext cx="6858000" cy="37715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196341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342900" y="717898"/>
            <a:ext cx="6172200" cy="7450321"/>
          </a:xfrm>
          <a:solidFill>
            <a:srgbClr val="F023E9"/>
          </a:solidFill>
        </p:spPr>
        <p:txBody>
          <a:bodyPr vert="horz">
            <a:normAutofit/>
          </a:bodyPr>
          <a:lstStyle/>
          <a:p>
            <a:pPr marL="0" indent="0" algn="ctr">
              <a:buNone/>
            </a:pPr>
            <a:endParaRPr lang="fr-FR" sz="6000" dirty="0"/>
          </a:p>
          <a:p>
            <a:pPr marL="0" indent="0" algn="ctr">
              <a:buNone/>
            </a:pPr>
            <a:endParaRPr lang="fr-FR" sz="6000" dirty="0"/>
          </a:p>
          <a:p>
            <a:pPr marL="0" indent="0" algn="ctr">
              <a:buNone/>
            </a:pPr>
            <a:r>
              <a:rPr lang="fr-FR" sz="6000" dirty="0"/>
              <a:t>Grandeurs</a:t>
            </a:r>
          </a:p>
          <a:p>
            <a:pPr marL="0" indent="0" algn="ctr">
              <a:buNone/>
            </a:pPr>
            <a:r>
              <a:rPr lang="fr-FR" sz="6000" dirty="0"/>
              <a:t>et</a:t>
            </a:r>
          </a:p>
          <a:p>
            <a:pPr marL="0" indent="0" algn="ctr">
              <a:buNone/>
            </a:pPr>
            <a:r>
              <a:rPr lang="fr-FR" sz="6000" dirty="0"/>
              <a:t>Mesures</a:t>
            </a:r>
          </a:p>
        </p:txBody>
      </p:sp>
    </p:spTree>
    <p:extLst>
      <p:ext uri="{BB962C8B-B14F-4D97-AF65-F5344CB8AC3E}">
        <p14:creationId xmlns:p14="http://schemas.microsoft.com/office/powerpoint/2010/main" val="134181153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173048"/>
          </a:xfrm>
          <a:solidFill>
            <a:srgbClr val="F023E9"/>
          </a:solidFill>
        </p:spPr>
        <p:txBody>
          <a:bodyPr>
            <a:normAutofit fontScale="90000"/>
          </a:bodyPr>
          <a:lstStyle/>
          <a:p>
            <a:r>
              <a:rPr lang="fr-FR" dirty="0"/>
              <a:t>GM1 - Grandeurs et mesures</a:t>
            </a:r>
          </a:p>
        </p:txBody>
      </p:sp>
      <p:sp>
        <p:nvSpPr>
          <p:cNvPr id="5" name="Espace réservé du texte vertical 4"/>
          <p:cNvSpPr>
            <a:spLocks noGrp="1"/>
          </p:cNvSpPr>
          <p:nvPr>
            <p:ph type="body" orient="vert" idx="1"/>
          </p:nvPr>
        </p:nvSpPr>
        <p:spPr>
          <a:xfrm>
            <a:off x="342900" y="1808598"/>
            <a:ext cx="6172200" cy="6548475"/>
          </a:xfrm>
        </p:spPr>
        <p:txBody>
          <a:bodyPr vert="horz">
            <a:normAutofit/>
          </a:bodyPr>
          <a:lstStyle/>
          <a:p>
            <a:pPr marL="0" indent="0" algn="ctr">
              <a:buNone/>
            </a:pPr>
            <a:r>
              <a:rPr lang="fr-FR" dirty="0"/>
              <a:t>Je compare et mesure des longueurs.</a:t>
            </a:r>
          </a:p>
          <a:p>
            <a:pPr marL="0" indent="0" algn="ctr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  <a:p>
            <a:pPr marL="0" indent="0" algn="ctr">
              <a:buNone/>
            </a:pPr>
            <a:endParaRPr lang="fr-FR" sz="4800" dirty="0">
              <a:solidFill>
                <a:srgbClr val="F023E9"/>
              </a:solidFill>
            </a:endParaRPr>
          </a:p>
          <a:p>
            <a:pPr marL="0" indent="0">
              <a:buNone/>
            </a:pPr>
            <a:endParaRPr lang="fr-FR" dirty="0"/>
          </a:p>
        </p:txBody>
      </p:sp>
      <p:sp>
        <p:nvSpPr>
          <p:cNvPr id="2" name="ZoneTexte 1"/>
          <p:cNvSpPr txBox="1"/>
          <p:nvPr/>
        </p:nvSpPr>
        <p:spPr>
          <a:xfrm>
            <a:off x="5537200" y="25146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fr-FR" dirty="0"/>
          </a:p>
        </p:txBody>
      </p:sp>
      <p:sp>
        <p:nvSpPr>
          <p:cNvPr id="3" name="ZoneTexte 2"/>
          <p:cNvSpPr txBox="1"/>
          <p:nvPr/>
        </p:nvSpPr>
        <p:spPr>
          <a:xfrm>
            <a:off x="5994400" y="25146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fr-FR" dirty="0"/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40530" y="3048067"/>
            <a:ext cx="2350831" cy="1935978"/>
          </a:xfrm>
          <a:prstGeom prst="rect">
            <a:avLst/>
          </a:prstGeom>
        </p:spPr>
      </p:pic>
      <p:pic>
        <p:nvPicPr>
          <p:cNvPr id="7" name="Imag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5372461"/>
            <a:ext cx="6858000" cy="37715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66035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096086"/>
          </a:xfrm>
          <a:solidFill>
            <a:srgbClr val="F023E9"/>
          </a:solidFill>
        </p:spPr>
        <p:txBody>
          <a:bodyPr>
            <a:normAutofit fontScale="90000"/>
          </a:bodyPr>
          <a:lstStyle/>
          <a:p>
            <a:r>
              <a:rPr lang="fr-FR" dirty="0"/>
              <a:t>GM2 - Grandeurs et mesures</a:t>
            </a:r>
          </a:p>
        </p:txBody>
      </p:sp>
      <p:sp>
        <p:nvSpPr>
          <p:cNvPr id="5" name="Espace réservé du texte vertical 4"/>
          <p:cNvSpPr>
            <a:spLocks noGrp="1"/>
          </p:cNvSpPr>
          <p:nvPr>
            <p:ph type="body" orient="vert" idx="1"/>
          </p:nvPr>
        </p:nvSpPr>
        <p:spPr>
          <a:xfrm>
            <a:off x="342900" y="1673916"/>
            <a:ext cx="6172200" cy="6683158"/>
          </a:xfrm>
        </p:spPr>
        <p:txBody>
          <a:bodyPr vert="horz">
            <a:normAutofit/>
          </a:bodyPr>
          <a:lstStyle/>
          <a:p>
            <a:pPr marL="0" indent="0" algn="ctr">
              <a:buNone/>
            </a:pPr>
            <a:r>
              <a:rPr lang="fr-FR" dirty="0"/>
              <a:t>Je compare et mesure des périmètres.</a:t>
            </a:r>
          </a:p>
          <a:p>
            <a:pPr marL="0" indent="0" algn="ctr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  <a:p>
            <a:pPr marL="0" indent="0" algn="ctr">
              <a:buNone/>
            </a:pPr>
            <a:endParaRPr lang="fr-FR" sz="4800" dirty="0">
              <a:solidFill>
                <a:srgbClr val="F023E9"/>
              </a:solidFill>
            </a:endParaRPr>
          </a:p>
          <a:p>
            <a:pPr marL="0" indent="0">
              <a:buNone/>
            </a:pPr>
            <a:endParaRPr lang="fr-FR" dirty="0"/>
          </a:p>
        </p:txBody>
      </p:sp>
      <p:sp>
        <p:nvSpPr>
          <p:cNvPr id="2" name="ZoneTexte 1"/>
          <p:cNvSpPr txBox="1"/>
          <p:nvPr/>
        </p:nvSpPr>
        <p:spPr>
          <a:xfrm>
            <a:off x="5537200" y="25146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fr-FR" dirty="0"/>
          </a:p>
        </p:txBody>
      </p:sp>
      <p:sp>
        <p:nvSpPr>
          <p:cNvPr id="3" name="ZoneTexte 2"/>
          <p:cNvSpPr txBox="1"/>
          <p:nvPr/>
        </p:nvSpPr>
        <p:spPr>
          <a:xfrm>
            <a:off x="5994400" y="25146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fr-FR" dirty="0"/>
          </a:p>
        </p:txBody>
      </p:sp>
      <p:pic>
        <p:nvPicPr>
          <p:cNvPr id="7" name="Imag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372461"/>
            <a:ext cx="6858000" cy="3771539"/>
          </a:xfrm>
          <a:prstGeom prst="rect">
            <a:avLst/>
          </a:prstGeom>
        </p:spPr>
      </p:pic>
      <p:pic>
        <p:nvPicPr>
          <p:cNvPr id="8" name="Imag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98600" y="2883932"/>
            <a:ext cx="3848100" cy="2108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67589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342900" y="570638"/>
            <a:ext cx="6172200" cy="7597582"/>
          </a:xfrm>
          <a:solidFill>
            <a:srgbClr val="5EE2FF"/>
          </a:solidFill>
        </p:spPr>
        <p:txBody>
          <a:bodyPr vert="horz">
            <a:normAutofit/>
          </a:bodyPr>
          <a:lstStyle/>
          <a:p>
            <a:pPr marL="0" indent="0" algn="ctr">
              <a:buNone/>
            </a:pPr>
            <a:endParaRPr lang="fr-FR" sz="6000" dirty="0"/>
          </a:p>
          <a:p>
            <a:pPr marL="0" indent="0" algn="ctr">
              <a:buNone/>
            </a:pPr>
            <a:endParaRPr lang="fr-FR" sz="6000" dirty="0"/>
          </a:p>
          <a:p>
            <a:pPr marL="0" indent="0" algn="ctr">
              <a:buNone/>
            </a:pPr>
            <a:r>
              <a:rPr lang="fr-FR" sz="6000" dirty="0"/>
              <a:t>Les nombres entiers</a:t>
            </a:r>
          </a:p>
        </p:txBody>
      </p:sp>
    </p:spTree>
    <p:extLst>
      <p:ext uri="{BB962C8B-B14F-4D97-AF65-F5344CB8AC3E}">
        <p14:creationId xmlns:p14="http://schemas.microsoft.com/office/powerpoint/2010/main" val="19719049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096086"/>
          </a:xfrm>
          <a:solidFill>
            <a:srgbClr val="5EE2FF"/>
          </a:solidFill>
        </p:spPr>
        <p:txBody>
          <a:bodyPr/>
          <a:lstStyle/>
          <a:p>
            <a:r>
              <a:rPr lang="fr-FR" dirty="0"/>
              <a:t>NE1 - Les nombres entiers</a:t>
            </a:r>
          </a:p>
        </p:txBody>
      </p:sp>
      <p:sp>
        <p:nvSpPr>
          <p:cNvPr id="5" name="Espace réservé du texte vertical 4"/>
          <p:cNvSpPr>
            <a:spLocks noGrp="1"/>
          </p:cNvSpPr>
          <p:nvPr>
            <p:ph type="body" orient="vert" idx="1"/>
          </p:nvPr>
        </p:nvSpPr>
        <p:spPr>
          <a:xfrm>
            <a:off x="342900" y="1731636"/>
            <a:ext cx="6172200" cy="7085628"/>
          </a:xfrm>
        </p:spPr>
        <p:txBody>
          <a:bodyPr vert="horz">
            <a:normAutofit/>
          </a:bodyPr>
          <a:lstStyle/>
          <a:p>
            <a:pPr marL="0" indent="0" algn="ctr">
              <a:buNone/>
            </a:pPr>
            <a:r>
              <a:rPr lang="fr-FR" dirty="0"/>
              <a:t>Je connais la valeur des chiffres d’un nombre entier</a:t>
            </a:r>
          </a:p>
          <a:p>
            <a:pPr marL="0" indent="0" algn="ctr">
              <a:buNone/>
            </a:pPr>
            <a:endParaRPr lang="fr-FR" dirty="0"/>
          </a:p>
          <a:p>
            <a:pPr marL="0" indent="0" algn="ctr">
              <a:buNone/>
            </a:pPr>
            <a:endParaRPr lang="fr-FR" dirty="0"/>
          </a:p>
          <a:p>
            <a:pPr marL="0" indent="0" algn="ctr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  <a:p>
            <a:pPr marL="0" indent="0" algn="ctr">
              <a:buNone/>
            </a:pPr>
            <a:endParaRPr lang="fr-FR" sz="3600" dirty="0"/>
          </a:p>
          <a:p>
            <a:pPr marL="0" indent="0" algn="ctr">
              <a:buNone/>
            </a:pPr>
            <a:endParaRPr lang="fr-FR" sz="3600" dirty="0"/>
          </a:p>
          <a:p>
            <a:pPr marL="0" indent="0" algn="ctr">
              <a:buNone/>
            </a:pPr>
            <a:endParaRPr lang="fr-FR" sz="3600" dirty="0"/>
          </a:p>
          <a:p>
            <a:pPr marL="0" indent="0" algn="ctr">
              <a:buNone/>
            </a:pPr>
            <a:endParaRPr lang="fr-FR" sz="4800" dirty="0"/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68986" y="2989525"/>
            <a:ext cx="3180446" cy="2189537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5200192"/>
            <a:ext cx="6858000" cy="37715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18507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096086"/>
          </a:xfrm>
          <a:solidFill>
            <a:srgbClr val="5EE2FF"/>
          </a:solidFill>
        </p:spPr>
        <p:txBody>
          <a:bodyPr/>
          <a:lstStyle/>
          <a:p>
            <a:r>
              <a:rPr lang="fr-FR" dirty="0"/>
              <a:t>NE2 - Les nombres entiers</a:t>
            </a:r>
          </a:p>
        </p:txBody>
      </p:sp>
      <p:sp>
        <p:nvSpPr>
          <p:cNvPr id="5" name="Espace réservé du texte vertical 4"/>
          <p:cNvSpPr>
            <a:spLocks noGrp="1"/>
          </p:cNvSpPr>
          <p:nvPr>
            <p:ph type="body" orient="vert" idx="1"/>
          </p:nvPr>
        </p:nvSpPr>
        <p:spPr>
          <a:xfrm>
            <a:off x="342900" y="1770118"/>
            <a:ext cx="6172200" cy="6678994"/>
          </a:xfrm>
        </p:spPr>
        <p:txBody>
          <a:bodyPr vert="horz">
            <a:normAutofit/>
          </a:bodyPr>
          <a:lstStyle/>
          <a:p>
            <a:pPr marL="0" indent="0" algn="ctr">
              <a:buNone/>
            </a:pPr>
            <a:r>
              <a:rPr lang="fr-FR" dirty="0"/>
              <a:t>J’écris des nombres supérieurs au million en chiffres et en lettres. </a:t>
            </a:r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  <a:p>
            <a:pPr marL="0" indent="0" algn="ctr">
              <a:buNone/>
            </a:pPr>
            <a:endParaRPr lang="fr-FR" sz="4800" dirty="0">
              <a:solidFill>
                <a:srgbClr val="F023E9"/>
              </a:solidFill>
            </a:endParaRPr>
          </a:p>
          <a:p>
            <a:pPr marL="0" indent="0">
              <a:buNone/>
            </a:pPr>
            <a:endParaRPr lang="fr-FR" dirty="0"/>
          </a:p>
        </p:txBody>
      </p:sp>
      <p:pic>
        <p:nvPicPr>
          <p:cNvPr id="10" name="Image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11890" y="3244207"/>
            <a:ext cx="2634219" cy="1865408"/>
          </a:xfrm>
          <a:prstGeom prst="rect">
            <a:avLst/>
          </a:prstGeom>
        </p:spPr>
      </p:pic>
      <p:pic>
        <p:nvPicPr>
          <p:cNvPr id="2" name="Imag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5291181"/>
            <a:ext cx="6858000" cy="37715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47105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>
          <a:solidFill>
            <a:srgbClr val="5EE2FF"/>
          </a:solidFill>
        </p:spPr>
        <p:txBody>
          <a:bodyPr/>
          <a:lstStyle/>
          <a:p>
            <a:r>
              <a:rPr lang="fr-FR" dirty="0"/>
              <a:t>NE3 - Les nombres entiers</a:t>
            </a:r>
          </a:p>
        </p:txBody>
      </p:sp>
      <p:sp>
        <p:nvSpPr>
          <p:cNvPr id="5" name="Espace réservé du texte vertical 4"/>
          <p:cNvSpPr>
            <a:spLocks noGrp="1"/>
          </p:cNvSpPr>
          <p:nvPr>
            <p:ph type="body" orient="vert" idx="1"/>
          </p:nvPr>
        </p:nvSpPr>
        <p:spPr>
          <a:xfrm>
            <a:off x="342900" y="2133603"/>
            <a:ext cx="6172200" cy="5757330"/>
          </a:xfrm>
        </p:spPr>
        <p:txBody>
          <a:bodyPr vert="horz">
            <a:normAutofit/>
          </a:bodyPr>
          <a:lstStyle/>
          <a:p>
            <a:pPr marL="0" indent="0" algn="ctr">
              <a:buNone/>
            </a:pPr>
            <a:r>
              <a:rPr lang="fr-FR" dirty="0"/>
              <a:t>Je compare, encadre et place les nombres sur une ligne graduée.</a:t>
            </a:r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r>
              <a:rPr lang="fr-FR" sz="3500" dirty="0">
                <a:solidFill>
                  <a:srgbClr val="F023E9"/>
                </a:solidFill>
              </a:rPr>
              <a:t>        </a:t>
            </a:r>
          </a:p>
          <a:p>
            <a:pPr marL="0" indent="0">
              <a:buNone/>
            </a:pPr>
            <a:r>
              <a:rPr lang="fr-FR" sz="5200" dirty="0"/>
              <a:t>     </a:t>
            </a:r>
            <a:endParaRPr lang="fr-FR" sz="7000" dirty="0">
              <a:solidFill>
                <a:srgbClr val="5EE2FF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 rotWithShape="1">
          <a:blip r:embed="rId2"/>
          <a:srcRect t="-20975" b="6238"/>
          <a:stretch/>
        </p:blipFill>
        <p:spPr>
          <a:xfrm>
            <a:off x="313189" y="3013200"/>
            <a:ext cx="6201911" cy="1962000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5130800"/>
            <a:ext cx="6858000" cy="37400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88972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672755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342900" y="570638"/>
            <a:ext cx="6172200" cy="7597582"/>
          </a:xfrm>
          <a:solidFill>
            <a:schemeClr val="accent6">
              <a:lumMod val="75000"/>
            </a:schemeClr>
          </a:solidFill>
        </p:spPr>
        <p:txBody>
          <a:bodyPr vert="horz">
            <a:normAutofit/>
          </a:bodyPr>
          <a:lstStyle/>
          <a:p>
            <a:pPr marL="0" indent="0" algn="ctr">
              <a:buNone/>
            </a:pPr>
            <a:endParaRPr lang="fr-FR" sz="6000" dirty="0"/>
          </a:p>
          <a:p>
            <a:pPr marL="0" indent="0" algn="ctr">
              <a:buNone/>
            </a:pPr>
            <a:endParaRPr lang="fr-FR" sz="6000" dirty="0"/>
          </a:p>
          <a:p>
            <a:pPr marL="0" indent="0" algn="ctr">
              <a:buNone/>
            </a:pPr>
            <a:endParaRPr lang="fr-FR" sz="6000" dirty="0"/>
          </a:p>
          <a:p>
            <a:pPr marL="0" indent="0" algn="ctr">
              <a:buNone/>
            </a:pPr>
            <a:r>
              <a:rPr lang="fr-FR" sz="6000" dirty="0"/>
              <a:t>Calculs</a:t>
            </a:r>
          </a:p>
        </p:txBody>
      </p:sp>
    </p:spTree>
    <p:extLst>
      <p:ext uri="{BB962C8B-B14F-4D97-AF65-F5344CB8AC3E}">
        <p14:creationId xmlns:p14="http://schemas.microsoft.com/office/powerpoint/2010/main" val="309116169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153808"/>
          </a:xfrm>
          <a:solidFill>
            <a:srgbClr val="FF6600"/>
          </a:solidFill>
        </p:spPr>
        <p:txBody>
          <a:bodyPr/>
          <a:lstStyle/>
          <a:p>
            <a:r>
              <a:rPr lang="fr-FR" dirty="0"/>
              <a:t>CP1 - Calculs posés</a:t>
            </a:r>
          </a:p>
        </p:txBody>
      </p:sp>
      <p:sp>
        <p:nvSpPr>
          <p:cNvPr id="5" name="Espace réservé du texte vertical 4"/>
          <p:cNvSpPr>
            <a:spLocks noGrp="1"/>
          </p:cNvSpPr>
          <p:nvPr>
            <p:ph type="body" orient="vert" idx="1"/>
          </p:nvPr>
        </p:nvSpPr>
        <p:spPr>
          <a:xfrm>
            <a:off x="342900" y="1750876"/>
            <a:ext cx="6172200" cy="6679828"/>
          </a:xfrm>
        </p:spPr>
        <p:txBody>
          <a:bodyPr vert="horz">
            <a:normAutofit/>
          </a:bodyPr>
          <a:lstStyle/>
          <a:p>
            <a:pPr marL="0" indent="0" algn="ctr">
              <a:buNone/>
            </a:pPr>
            <a:r>
              <a:rPr lang="fr-FR" dirty="0"/>
              <a:t>Je maitrise la technique de l’addition posée</a:t>
            </a:r>
          </a:p>
          <a:p>
            <a:pPr marL="0" indent="0" algn="ctr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  <a:p>
            <a:pPr marL="0" indent="0" algn="ctr">
              <a:buNone/>
            </a:pPr>
            <a:endParaRPr lang="fr-FR" dirty="0">
              <a:solidFill>
                <a:srgbClr val="F023E9"/>
              </a:solidFill>
            </a:endParaRPr>
          </a:p>
          <a:p>
            <a:pPr marL="0" indent="0" algn="ctr">
              <a:buNone/>
            </a:pPr>
            <a:endParaRPr lang="fr-FR" dirty="0">
              <a:solidFill>
                <a:srgbClr val="F023E9"/>
              </a:solidFill>
            </a:endParaRPr>
          </a:p>
          <a:p>
            <a:pPr marL="0" indent="0" algn="ctr">
              <a:buNone/>
            </a:pPr>
            <a:endParaRPr lang="fr-FR" dirty="0">
              <a:solidFill>
                <a:srgbClr val="F023E9"/>
              </a:solidFill>
            </a:endParaRPr>
          </a:p>
          <a:p>
            <a:pPr marL="0" indent="0" algn="ctr">
              <a:buNone/>
            </a:pPr>
            <a:endParaRPr lang="fr-FR" dirty="0">
              <a:solidFill>
                <a:srgbClr val="F023E9"/>
              </a:solidFill>
            </a:endParaRPr>
          </a:p>
          <a:p>
            <a:pPr marL="0" indent="0">
              <a:buNone/>
            </a:pPr>
            <a:endParaRPr lang="fr-FR" dirty="0"/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26180" y="2935717"/>
            <a:ext cx="2357619" cy="2244340"/>
          </a:xfrm>
          <a:prstGeom prst="rect">
            <a:avLst/>
          </a:prstGeom>
        </p:spPr>
      </p:pic>
      <p:pic>
        <p:nvPicPr>
          <p:cNvPr id="2" name="Imag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5372461"/>
            <a:ext cx="6858000" cy="37715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511435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173048"/>
          </a:xfrm>
          <a:solidFill>
            <a:srgbClr val="FF6600"/>
          </a:solidFill>
        </p:spPr>
        <p:txBody>
          <a:bodyPr/>
          <a:lstStyle/>
          <a:p>
            <a:r>
              <a:rPr lang="fr-FR" dirty="0"/>
              <a:t>CP2 - Calculs posés</a:t>
            </a:r>
          </a:p>
        </p:txBody>
      </p:sp>
      <p:sp>
        <p:nvSpPr>
          <p:cNvPr id="5" name="Espace réservé du texte vertical 4"/>
          <p:cNvSpPr>
            <a:spLocks noGrp="1"/>
          </p:cNvSpPr>
          <p:nvPr>
            <p:ph type="body" orient="vert" idx="1"/>
          </p:nvPr>
        </p:nvSpPr>
        <p:spPr>
          <a:xfrm>
            <a:off x="342900" y="1789358"/>
            <a:ext cx="6172200" cy="6586124"/>
          </a:xfrm>
        </p:spPr>
        <p:txBody>
          <a:bodyPr vert="horz">
            <a:normAutofit/>
          </a:bodyPr>
          <a:lstStyle/>
          <a:p>
            <a:pPr marL="0" indent="0" algn="ctr">
              <a:buNone/>
            </a:pPr>
            <a:r>
              <a:rPr lang="fr-FR" dirty="0"/>
              <a:t>Je maitrise la technique de la soustraction posée</a:t>
            </a:r>
          </a:p>
          <a:p>
            <a:pPr marL="0" indent="0" algn="ctr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</p:txBody>
      </p:sp>
      <p:pic>
        <p:nvPicPr>
          <p:cNvPr id="2" name="Image 1" descr="Capture d’écran 2018-07-04 à 13.30.37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082035">
            <a:off x="2777946" y="3060278"/>
            <a:ext cx="1931843" cy="2031609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5372461"/>
            <a:ext cx="6858000" cy="37715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6094754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896</TotalTime>
  <Words>137</Words>
  <Application>Microsoft Office PowerPoint</Application>
  <PresentationFormat>Affichage à l'écran (4:3)</PresentationFormat>
  <Paragraphs>99</Paragraphs>
  <Slides>15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15</vt:i4>
      </vt:variant>
    </vt:vector>
  </HeadingPairs>
  <TitlesOfParts>
    <vt:vector size="18" baseType="lpstr">
      <vt:lpstr>Arial</vt:lpstr>
      <vt:lpstr>Calibri</vt:lpstr>
      <vt:lpstr>Thème Office</vt:lpstr>
      <vt:lpstr>CAHIER DE REUSSITES  PERIODE 1 CM2</vt:lpstr>
      <vt:lpstr>Présentation PowerPoint</vt:lpstr>
      <vt:lpstr>NE1 - Les nombres entiers</vt:lpstr>
      <vt:lpstr>NE2 - Les nombres entiers</vt:lpstr>
      <vt:lpstr>NE3 - Les nombres entiers</vt:lpstr>
      <vt:lpstr>Présentation PowerPoint</vt:lpstr>
      <vt:lpstr>Présentation PowerPoint</vt:lpstr>
      <vt:lpstr>CP1 - Calculs posés</vt:lpstr>
      <vt:lpstr>CP2 - Calculs posés</vt:lpstr>
      <vt:lpstr>Présentation PowerPoint</vt:lpstr>
      <vt:lpstr>GE1 - Géométrie</vt:lpstr>
      <vt:lpstr>GE2 - Géométrie</vt:lpstr>
      <vt:lpstr>Présentation PowerPoint</vt:lpstr>
      <vt:lpstr>GM1 - Grandeurs et mesures</vt:lpstr>
      <vt:lpstr>GM2 - Grandeurs et mesures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Nombres entiers</dc:title>
  <dc:creator>Elodie LABACHE</dc:creator>
  <cp:lastModifiedBy>Elodie LABACHE</cp:lastModifiedBy>
  <cp:revision>118</cp:revision>
  <dcterms:created xsi:type="dcterms:W3CDTF">2018-04-07T13:17:47Z</dcterms:created>
  <dcterms:modified xsi:type="dcterms:W3CDTF">2021-04-27T11:27:27Z</dcterms:modified>
</cp:coreProperties>
</file>